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64" r:id="rId4"/>
    <p:sldId id="265" r:id="rId5"/>
    <p:sldId id="258" r:id="rId6"/>
    <p:sldId id="259" r:id="rId7"/>
    <p:sldId id="260" r:id="rId8"/>
    <p:sldId id="266" r:id="rId9"/>
    <p:sldId id="261" r:id="rId10"/>
    <p:sldId id="262" r:id="rId11"/>
    <p:sldId id="263" r:id="rId12"/>
    <p:sldId id="269" r:id="rId13"/>
    <p:sldId id="268" r:id="rId14"/>
    <p:sldId id="270" r:id="rId15"/>
    <p:sldId id="267" r:id="rId16"/>
    <p:sldId id="271" r:id="rId17"/>
    <p:sldId id="272" r:id="rId18"/>
    <p:sldId id="273" r:id="rId1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00" autoAdjust="0"/>
    <p:restoredTop sz="94660"/>
  </p:normalViewPr>
  <p:slideViewPr>
    <p:cSldViewPr snapToGrid="0">
      <p:cViewPr varScale="1">
        <p:scale>
          <a:sx n="71" d="100"/>
          <a:sy n="71" d="100"/>
        </p:scale>
        <p:origin x="696" y="6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32AD36-ADC3-D375-D7CB-9F54B5B7830C}"/>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578FCA08-7050-1C7F-BBBC-582FFF09B83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12F6E67A-AA13-1879-C6B5-FD4233BFAB75}"/>
              </a:ext>
            </a:extLst>
          </p:cNvPr>
          <p:cNvSpPr>
            <a:spLocks noGrp="1"/>
          </p:cNvSpPr>
          <p:nvPr>
            <p:ph type="dt" sz="half" idx="10"/>
          </p:nvPr>
        </p:nvSpPr>
        <p:spPr/>
        <p:txBody>
          <a:bodyPr/>
          <a:lstStyle/>
          <a:p>
            <a:fld id="{116C2FB5-3537-4FFE-9601-22A02E5D7BCB}" type="datetimeFigureOut">
              <a:rPr lang="en-US" smtClean="0"/>
              <a:t>10/17/2026</a:t>
            </a:fld>
            <a:endParaRPr lang="en-US"/>
          </a:p>
        </p:txBody>
      </p:sp>
      <p:sp>
        <p:nvSpPr>
          <p:cNvPr id="5" name="Footer Placeholder 4">
            <a:extLst>
              <a:ext uri="{FF2B5EF4-FFF2-40B4-BE49-F238E27FC236}">
                <a16:creationId xmlns:a16="http://schemas.microsoft.com/office/drawing/2014/main" id="{D4A04C9C-A45C-3B6A-6335-61293820A2E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8BE7ED5-150F-10B9-CBB2-7BF05853D7DE}"/>
              </a:ext>
            </a:extLst>
          </p:cNvPr>
          <p:cNvSpPr>
            <a:spLocks noGrp="1"/>
          </p:cNvSpPr>
          <p:nvPr>
            <p:ph type="sldNum" sz="quarter" idx="12"/>
          </p:nvPr>
        </p:nvSpPr>
        <p:spPr/>
        <p:txBody>
          <a:bodyPr/>
          <a:lstStyle/>
          <a:p>
            <a:fld id="{E75BFA18-9C51-4E91-9F4E-B27C31BC3F3A}" type="slidenum">
              <a:rPr lang="en-US" smtClean="0"/>
              <a:t>‹#›</a:t>
            </a:fld>
            <a:endParaRPr lang="en-US"/>
          </a:p>
        </p:txBody>
      </p:sp>
    </p:spTree>
    <p:extLst>
      <p:ext uri="{BB962C8B-B14F-4D97-AF65-F5344CB8AC3E}">
        <p14:creationId xmlns:p14="http://schemas.microsoft.com/office/powerpoint/2010/main" val="260617765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C3035A-185D-6278-593B-E9C77260604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66BAD99-B7EC-D960-7AD6-86FB7CCCE506}"/>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B15D6CD-B587-95AB-4871-1E2C3E0A8B38}"/>
              </a:ext>
            </a:extLst>
          </p:cNvPr>
          <p:cNvSpPr>
            <a:spLocks noGrp="1"/>
          </p:cNvSpPr>
          <p:nvPr>
            <p:ph type="dt" sz="half" idx="10"/>
          </p:nvPr>
        </p:nvSpPr>
        <p:spPr/>
        <p:txBody>
          <a:bodyPr/>
          <a:lstStyle/>
          <a:p>
            <a:fld id="{116C2FB5-3537-4FFE-9601-22A02E5D7BCB}" type="datetimeFigureOut">
              <a:rPr lang="en-US" smtClean="0"/>
              <a:t>10/17/2026</a:t>
            </a:fld>
            <a:endParaRPr lang="en-US"/>
          </a:p>
        </p:txBody>
      </p:sp>
      <p:sp>
        <p:nvSpPr>
          <p:cNvPr id="5" name="Footer Placeholder 4">
            <a:extLst>
              <a:ext uri="{FF2B5EF4-FFF2-40B4-BE49-F238E27FC236}">
                <a16:creationId xmlns:a16="http://schemas.microsoft.com/office/drawing/2014/main" id="{4AFD8170-072A-C0A3-DB93-E2D375BE169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54472A1-5ED3-812A-207D-CE6CA347F4BF}"/>
              </a:ext>
            </a:extLst>
          </p:cNvPr>
          <p:cNvSpPr>
            <a:spLocks noGrp="1"/>
          </p:cNvSpPr>
          <p:nvPr>
            <p:ph type="sldNum" sz="quarter" idx="12"/>
          </p:nvPr>
        </p:nvSpPr>
        <p:spPr/>
        <p:txBody>
          <a:bodyPr/>
          <a:lstStyle/>
          <a:p>
            <a:fld id="{E75BFA18-9C51-4E91-9F4E-B27C31BC3F3A}" type="slidenum">
              <a:rPr lang="en-US" smtClean="0"/>
              <a:t>‹#›</a:t>
            </a:fld>
            <a:endParaRPr lang="en-US"/>
          </a:p>
        </p:txBody>
      </p:sp>
    </p:spTree>
    <p:extLst>
      <p:ext uri="{BB962C8B-B14F-4D97-AF65-F5344CB8AC3E}">
        <p14:creationId xmlns:p14="http://schemas.microsoft.com/office/powerpoint/2010/main" val="105202886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B9FB3B-F415-9C7D-0EBD-C99BB496F711}"/>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F2736E56-D029-DDDF-5C04-8F2969211DB5}"/>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694F753-F0C6-AB72-2D8A-DAEB25361827}"/>
              </a:ext>
            </a:extLst>
          </p:cNvPr>
          <p:cNvSpPr>
            <a:spLocks noGrp="1"/>
          </p:cNvSpPr>
          <p:nvPr>
            <p:ph type="dt" sz="half" idx="10"/>
          </p:nvPr>
        </p:nvSpPr>
        <p:spPr/>
        <p:txBody>
          <a:bodyPr/>
          <a:lstStyle/>
          <a:p>
            <a:fld id="{116C2FB5-3537-4FFE-9601-22A02E5D7BCB}" type="datetimeFigureOut">
              <a:rPr lang="en-US" smtClean="0"/>
              <a:t>10/17/2026</a:t>
            </a:fld>
            <a:endParaRPr lang="en-US"/>
          </a:p>
        </p:txBody>
      </p:sp>
      <p:sp>
        <p:nvSpPr>
          <p:cNvPr id="5" name="Footer Placeholder 4">
            <a:extLst>
              <a:ext uri="{FF2B5EF4-FFF2-40B4-BE49-F238E27FC236}">
                <a16:creationId xmlns:a16="http://schemas.microsoft.com/office/drawing/2014/main" id="{93A1B036-FB61-D284-9C84-E2696744823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B3D5EC8-7481-87D8-4816-2035F71FB164}"/>
              </a:ext>
            </a:extLst>
          </p:cNvPr>
          <p:cNvSpPr>
            <a:spLocks noGrp="1"/>
          </p:cNvSpPr>
          <p:nvPr>
            <p:ph type="sldNum" sz="quarter" idx="12"/>
          </p:nvPr>
        </p:nvSpPr>
        <p:spPr/>
        <p:txBody>
          <a:bodyPr/>
          <a:lstStyle/>
          <a:p>
            <a:fld id="{E75BFA18-9C51-4E91-9F4E-B27C31BC3F3A}" type="slidenum">
              <a:rPr lang="en-US" smtClean="0"/>
              <a:t>‹#›</a:t>
            </a:fld>
            <a:endParaRPr lang="en-US"/>
          </a:p>
        </p:txBody>
      </p:sp>
    </p:spTree>
    <p:extLst>
      <p:ext uri="{BB962C8B-B14F-4D97-AF65-F5344CB8AC3E}">
        <p14:creationId xmlns:p14="http://schemas.microsoft.com/office/powerpoint/2010/main" val="332414455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EAF334-91C8-3323-E35A-AE89A40744B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64D49BB-AE84-0BDC-AD8A-DB98A6DEBDA1}"/>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1B857862-B9AA-5809-BBF2-186558154AB9}"/>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139E25CD-72B3-C41C-D3E2-F61AE61ADEEF}"/>
              </a:ext>
            </a:extLst>
          </p:cNvPr>
          <p:cNvSpPr>
            <a:spLocks noGrp="1"/>
          </p:cNvSpPr>
          <p:nvPr>
            <p:ph type="dt" sz="half" idx="10"/>
          </p:nvPr>
        </p:nvSpPr>
        <p:spPr/>
        <p:txBody>
          <a:bodyPr/>
          <a:lstStyle/>
          <a:p>
            <a:fld id="{116C2FB5-3537-4FFE-9601-22A02E5D7BCB}" type="datetimeFigureOut">
              <a:rPr lang="en-US" smtClean="0"/>
              <a:t>10/17/2026</a:t>
            </a:fld>
            <a:endParaRPr lang="en-US"/>
          </a:p>
        </p:txBody>
      </p:sp>
      <p:sp>
        <p:nvSpPr>
          <p:cNvPr id="6" name="Footer Placeholder 5">
            <a:extLst>
              <a:ext uri="{FF2B5EF4-FFF2-40B4-BE49-F238E27FC236}">
                <a16:creationId xmlns:a16="http://schemas.microsoft.com/office/drawing/2014/main" id="{86F6BCDE-AD1C-D818-2945-5894E14DD9B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B08E289-1416-B8B6-5244-BDB2D2EAA0BF}"/>
              </a:ext>
            </a:extLst>
          </p:cNvPr>
          <p:cNvSpPr>
            <a:spLocks noGrp="1"/>
          </p:cNvSpPr>
          <p:nvPr>
            <p:ph type="sldNum" sz="quarter" idx="12"/>
          </p:nvPr>
        </p:nvSpPr>
        <p:spPr/>
        <p:txBody>
          <a:bodyPr/>
          <a:lstStyle/>
          <a:p>
            <a:fld id="{E75BFA18-9C51-4E91-9F4E-B27C31BC3F3A}" type="slidenum">
              <a:rPr lang="en-US" smtClean="0"/>
              <a:t>‹#›</a:t>
            </a:fld>
            <a:endParaRPr lang="en-US"/>
          </a:p>
        </p:txBody>
      </p:sp>
    </p:spTree>
    <p:extLst>
      <p:ext uri="{BB962C8B-B14F-4D97-AF65-F5344CB8AC3E}">
        <p14:creationId xmlns:p14="http://schemas.microsoft.com/office/powerpoint/2010/main" val="181047540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242F2E-A271-0C53-FD77-A58B6FC12860}"/>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E42AB056-7569-20CD-D4E2-A1F727B2D37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50A66E0-406F-0CAC-3CFC-1FE22EF08E80}"/>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A5CFC463-AFA5-9E2D-CA91-56E6E39873F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6D765D1-F8F7-A54B-CADD-2880D69E41FE}"/>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65CC92F0-6B6A-0C29-ED29-91F022756CF6}"/>
              </a:ext>
            </a:extLst>
          </p:cNvPr>
          <p:cNvSpPr>
            <a:spLocks noGrp="1"/>
          </p:cNvSpPr>
          <p:nvPr>
            <p:ph type="dt" sz="half" idx="10"/>
          </p:nvPr>
        </p:nvSpPr>
        <p:spPr/>
        <p:txBody>
          <a:bodyPr/>
          <a:lstStyle/>
          <a:p>
            <a:fld id="{116C2FB5-3537-4FFE-9601-22A02E5D7BCB}" type="datetimeFigureOut">
              <a:rPr lang="en-US" smtClean="0"/>
              <a:t>10/17/2026</a:t>
            </a:fld>
            <a:endParaRPr lang="en-US"/>
          </a:p>
        </p:txBody>
      </p:sp>
      <p:sp>
        <p:nvSpPr>
          <p:cNvPr id="8" name="Footer Placeholder 7">
            <a:extLst>
              <a:ext uri="{FF2B5EF4-FFF2-40B4-BE49-F238E27FC236}">
                <a16:creationId xmlns:a16="http://schemas.microsoft.com/office/drawing/2014/main" id="{2EA458B9-4AA0-C2CC-9749-03CDBCDB12F4}"/>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D0B737CD-7B6F-4849-B3AF-AC34F945F9FF}"/>
              </a:ext>
            </a:extLst>
          </p:cNvPr>
          <p:cNvSpPr>
            <a:spLocks noGrp="1"/>
          </p:cNvSpPr>
          <p:nvPr>
            <p:ph type="sldNum" sz="quarter" idx="12"/>
          </p:nvPr>
        </p:nvSpPr>
        <p:spPr/>
        <p:txBody>
          <a:bodyPr/>
          <a:lstStyle/>
          <a:p>
            <a:fld id="{E75BFA18-9C51-4E91-9F4E-B27C31BC3F3A}" type="slidenum">
              <a:rPr lang="en-US" smtClean="0"/>
              <a:t>‹#›</a:t>
            </a:fld>
            <a:endParaRPr lang="en-US"/>
          </a:p>
        </p:txBody>
      </p:sp>
    </p:spTree>
    <p:extLst>
      <p:ext uri="{BB962C8B-B14F-4D97-AF65-F5344CB8AC3E}">
        <p14:creationId xmlns:p14="http://schemas.microsoft.com/office/powerpoint/2010/main" val="236726812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700A66-B448-1AB2-4C4A-D98FC2E59109}"/>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4BC2E099-C6DF-6648-6D78-83009ABD35B5}"/>
              </a:ext>
            </a:extLst>
          </p:cNvPr>
          <p:cNvSpPr>
            <a:spLocks noGrp="1"/>
          </p:cNvSpPr>
          <p:nvPr>
            <p:ph type="dt" sz="half" idx="10"/>
          </p:nvPr>
        </p:nvSpPr>
        <p:spPr/>
        <p:txBody>
          <a:bodyPr/>
          <a:lstStyle/>
          <a:p>
            <a:fld id="{116C2FB5-3537-4FFE-9601-22A02E5D7BCB}" type="datetimeFigureOut">
              <a:rPr lang="en-US" smtClean="0"/>
              <a:t>10/17/2026</a:t>
            </a:fld>
            <a:endParaRPr lang="en-US"/>
          </a:p>
        </p:txBody>
      </p:sp>
      <p:sp>
        <p:nvSpPr>
          <p:cNvPr id="4" name="Footer Placeholder 3">
            <a:extLst>
              <a:ext uri="{FF2B5EF4-FFF2-40B4-BE49-F238E27FC236}">
                <a16:creationId xmlns:a16="http://schemas.microsoft.com/office/drawing/2014/main" id="{B11642D4-F242-2E96-7778-BCB84DB2C010}"/>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5F74EFC1-5E0D-0184-898C-FE983628F66F}"/>
              </a:ext>
            </a:extLst>
          </p:cNvPr>
          <p:cNvSpPr>
            <a:spLocks noGrp="1"/>
          </p:cNvSpPr>
          <p:nvPr>
            <p:ph type="sldNum" sz="quarter" idx="12"/>
          </p:nvPr>
        </p:nvSpPr>
        <p:spPr/>
        <p:txBody>
          <a:bodyPr/>
          <a:lstStyle/>
          <a:p>
            <a:fld id="{E75BFA18-9C51-4E91-9F4E-B27C31BC3F3A}" type="slidenum">
              <a:rPr lang="en-US" smtClean="0"/>
              <a:t>‹#›</a:t>
            </a:fld>
            <a:endParaRPr lang="en-US"/>
          </a:p>
        </p:txBody>
      </p:sp>
    </p:spTree>
    <p:extLst>
      <p:ext uri="{BB962C8B-B14F-4D97-AF65-F5344CB8AC3E}">
        <p14:creationId xmlns:p14="http://schemas.microsoft.com/office/powerpoint/2010/main" val="63215840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18D3465-4270-CCFB-8B38-EC4891DAB518}"/>
              </a:ext>
            </a:extLst>
          </p:cNvPr>
          <p:cNvSpPr>
            <a:spLocks noGrp="1"/>
          </p:cNvSpPr>
          <p:nvPr>
            <p:ph type="dt" sz="half" idx="10"/>
          </p:nvPr>
        </p:nvSpPr>
        <p:spPr/>
        <p:txBody>
          <a:bodyPr/>
          <a:lstStyle/>
          <a:p>
            <a:fld id="{116C2FB5-3537-4FFE-9601-22A02E5D7BCB}" type="datetimeFigureOut">
              <a:rPr lang="en-US" smtClean="0"/>
              <a:t>10/17/2026</a:t>
            </a:fld>
            <a:endParaRPr lang="en-US"/>
          </a:p>
        </p:txBody>
      </p:sp>
      <p:sp>
        <p:nvSpPr>
          <p:cNvPr id="3" name="Footer Placeholder 2">
            <a:extLst>
              <a:ext uri="{FF2B5EF4-FFF2-40B4-BE49-F238E27FC236}">
                <a16:creationId xmlns:a16="http://schemas.microsoft.com/office/drawing/2014/main" id="{D2F6064E-B08B-9F1B-A9F9-B76DC9D4FA26}"/>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30922110-7614-A2FA-A4AA-37742C0EA5BB}"/>
              </a:ext>
            </a:extLst>
          </p:cNvPr>
          <p:cNvSpPr>
            <a:spLocks noGrp="1"/>
          </p:cNvSpPr>
          <p:nvPr>
            <p:ph type="sldNum" sz="quarter" idx="12"/>
          </p:nvPr>
        </p:nvSpPr>
        <p:spPr/>
        <p:txBody>
          <a:bodyPr/>
          <a:lstStyle/>
          <a:p>
            <a:fld id="{E75BFA18-9C51-4E91-9F4E-B27C31BC3F3A}" type="slidenum">
              <a:rPr lang="en-US" smtClean="0"/>
              <a:t>‹#›</a:t>
            </a:fld>
            <a:endParaRPr lang="en-US"/>
          </a:p>
        </p:txBody>
      </p:sp>
    </p:spTree>
    <p:extLst>
      <p:ext uri="{BB962C8B-B14F-4D97-AF65-F5344CB8AC3E}">
        <p14:creationId xmlns:p14="http://schemas.microsoft.com/office/powerpoint/2010/main" val="120792307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358957-CEB7-881B-7E63-8D7A52506F8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8EE53D07-43CB-DDEB-2875-E1AE9D131B0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D64F9EC7-D278-1C70-45B5-B647BE91F5E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6363563-905A-FA2D-6903-BECA29B02123}"/>
              </a:ext>
            </a:extLst>
          </p:cNvPr>
          <p:cNvSpPr>
            <a:spLocks noGrp="1"/>
          </p:cNvSpPr>
          <p:nvPr>
            <p:ph type="dt" sz="half" idx="10"/>
          </p:nvPr>
        </p:nvSpPr>
        <p:spPr/>
        <p:txBody>
          <a:bodyPr/>
          <a:lstStyle/>
          <a:p>
            <a:fld id="{116C2FB5-3537-4FFE-9601-22A02E5D7BCB}" type="datetimeFigureOut">
              <a:rPr lang="en-US" smtClean="0"/>
              <a:t>10/17/2026</a:t>
            </a:fld>
            <a:endParaRPr lang="en-US"/>
          </a:p>
        </p:txBody>
      </p:sp>
      <p:sp>
        <p:nvSpPr>
          <p:cNvPr id="6" name="Footer Placeholder 5">
            <a:extLst>
              <a:ext uri="{FF2B5EF4-FFF2-40B4-BE49-F238E27FC236}">
                <a16:creationId xmlns:a16="http://schemas.microsoft.com/office/drawing/2014/main" id="{1037BBE7-2B81-D750-CE86-7F6AD4315EC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1B73D37-A4AB-C129-6ED4-09E544879533}"/>
              </a:ext>
            </a:extLst>
          </p:cNvPr>
          <p:cNvSpPr>
            <a:spLocks noGrp="1"/>
          </p:cNvSpPr>
          <p:nvPr>
            <p:ph type="sldNum" sz="quarter" idx="12"/>
          </p:nvPr>
        </p:nvSpPr>
        <p:spPr/>
        <p:txBody>
          <a:bodyPr/>
          <a:lstStyle/>
          <a:p>
            <a:fld id="{E75BFA18-9C51-4E91-9F4E-B27C31BC3F3A}" type="slidenum">
              <a:rPr lang="en-US" smtClean="0"/>
              <a:t>‹#›</a:t>
            </a:fld>
            <a:endParaRPr lang="en-US"/>
          </a:p>
        </p:txBody>
      </p:sp>
    </p:spTree>
    <p:extLst>
      <p:ext uri="{BB962C8B-B14F-4D97-AF65-F5344CB8AC3E}">
        <p14:creationId xmlns:p14="http://schemas.microsoft.com/office/powerpoint/2010/main" val="322779859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3F2A07-95FC-472F-B985-B84B32B0680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8F8AB6E5-B3C1-FF6C-D491-2599CD5777B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78DFA8D4-4EA3-38C9-4018-374973DF658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B043968-2D4A-2B1F-5576-111975993EB0}"/>
              </a:ext>
            </a:extLst>
          </p:cNvPr>
          <p:cNvSpPr>
            <a:spLocks noGrp="1"/>
          </p:cNvSpPr>
          <p:nvPr>
            <p:ph type="dt" sz="half" idx="10"/>
          </p:nvPr>
        </p:nvSpPr>
        <p:spPr/>
        <p:txBody>
          <a:bodyPr/>
          <a:lstStyle/>
          <a:p>
            <a:fld id="{116C2FB5-3537-4FFE-9601-22A02E5D7BCB}" type="datetimeFigureOut">
              <a:rPr lang="en-US" smtClean="0"/>
              <a:t>10/17/2026</a:t>
            </a:fld>
            <a:endParaRPr lang="en-US"/>
          </a:p>
        </p:txBody>
      </p:sp>
      <p:sp>
        <p:nvSpPr>
          <p:cNvPr id="6" name="Footer Placeholder 5">
            <a:extLst>
              <a:ext uri="{FF2B5EF4-FFF2-40B4-BE49-F238E27FC236}">
                <a16:creationId xmlns:a16="http://schemas.microsoft.com/office/drawing/2014/main" id="{414A47C1-D83A-EAC6-569A-9BBD93E76DE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983E4A9-2046-8365-FCF2-C97431832257}"/>
              </a:ext>
            </a:extLst>
          </p:cNvPr>
          <p:cNvSpPr>
            <a:spLocks noGrp="1"/>
          </p:cNvSpPr>
          <p:nvPr>
            <p:ph type="sldNum" sz="quarter" idx="12"/>
          </p:nvPr>
        </p:nvSpPr>
        <p:spPr/>
        <p:txBody>
          <a:bodyPr/>
          <a:lstStyle/>
          <a:p>
            <a:fld id="{E75BFA18-9C51-4E91-9F4E-B27C31BC3F3A}" type="slidenum">
              <a:rPr lang="en-US" smtClean="0"/>
              <a:t>‹#›</a:t>
            </a:fld>
            <a:endParaRPr lang="en-US"/>
          </a:p>
        </p:txBody>
      </p:sp>
    </p:spTree>
    <p:extLst>
      <p:ext uri="{BB962C8B-B14F-4D97-AF65-F5344CB8AC3E}">
        <p14:creationId xmlns:p14="http://schemas.microsoft.com/office/powerpoint/2010/main" val="349681670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80BED6-B09F-FBF5-CC04-9B29D680EEBB}"/>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340F341C-126A-88CC-AAC4-8920EACAC3C3}"/>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FE6C3A3-7F78-8751-902C-ECF83D17DA31}"/>
              </a:ext>
            </a:extLst>
          </p:cNvPr>
          <p:cNvSpPr>
            <a:spLocks noGrp="1"/>
          </p:cNvSpPr>
          <p:nvPr>
            <p:ph type="dt" sz="half" idx="10"/>
          </p:nvPr>
        </p:nvSpPr>
        <p:spPr/>
        <p:txBody>
          <a:bodyPr/>
          <a:lstStyle/>
          <a:p>
            <a:fld id="{116C2FB5-3537-4FFE-9601-22A02E5D7BCB}" type="datetimeFigureOut">
              <a:rPr lang="en-US" smtClean="0"/>
              <a:t>10/17/2026</a:t>
            </a:fld>
            <a:endParaRPr lang="en-US"/>
          </a:p>
        </p:txBody>
      </p:sp>
      <p:sp>
        <p:nvSpPr>
          <p:cNvPr id="5" name="Footer Placeholder 4">
            <a:extLst>
              <a:ext uri="{FF2B5EF4-FFF2-40B4-BE49-F238E27FC236}">
                <a16:creationId xmlns:a16="http://schemas.microsoft.com/office/drawing/2014/main" id="{62008B9F-6EE9-3A2B-7890-DD5935AD3D5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D1E9DB0-25AA-9F3E-648C-86F52C660478}"/>
              </a:ext>
            </a:extLst>
          </p:cNvPr>
          <p:cNvSpPr>
            <a:spLocks noGrp="1"/>
          </p:cNvSpPr>
          <p:nvPr>
            <p:ph type="sldNum" sz="quarter" idx="12"/>
          </p:nvPr>
        </p:nvSpPr>
        <p:spPr/>
        <p:txBody>
          <a:bodyPr/>
          <a:lstStyle/>
          <a:p>
            <a:fld id="{E75BFA18-9C51-4E91-9F4E-B27C31BC3F3A}" type="slidenum">
              <a:rPr lang="en-US" smtClean="0"/>
              <a:t>‹#›</a:t>
            </a:fld>
            <a:endParaRPr lang="en-US"/>
          </a:p>
        </p:txBody>
      </p:sp>
    </p:spTree>
    <p:extLst>
      <p:ext uri="{BB962C8B-B14F-4D97-AF65-F5344CB8AC3E}">
        <p14:creationId xmlns:p14="http://schemas.microsoft.com/office/powerpoint/2010/main" val="175184328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16C97C1-0406-6CE3-E8E8-0D7ED483130F}"/>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C55BA898-8A88-9283-10A2-FEE1A311A8EC}"/>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9E73501-7DAD-34F8-1512-2EFFA1DE61F4}"/>
              </a:ext>
            </a:extLst>
          </p:cNvPr>
          <p:cNvSpPr>
            <a:spLocks noGrp="1"/>
          </p:cNvSpPr>
          <p:nvPr>
            <p:ph type="dt" sz="half" idx="10"/>
          </p:nvPr>
        </p:nvSpPr>
        <p:spPr/>
        <p:txBody>
          <a:bodyPr/>
          <a:lstStyle/>
          <a:p>
            <a:fld id="{116C2FB5-3537-4FFE-9601-22A02E5D7BCB}" type="datetimeFigureOut">
              <a:rPr lang="en-US" smtClean="0"/>
              <a:t>10/17/2026</a:t>
            </a:fld>
            <a:endParaRPr lang="en-US"/>
          </a:p>
        </p:txBody>
      </p:sp>
      <p:sp>
        <p:nvSpPr>
          <p:cNvPr id="5" name="Footer Placeholder 4">
            <a:extLst>
              <a:ext uri="{FF2B5EF4-FFF2-40B4-BE49-F238E27FC236}">
                <a16:creationId xmlns:a16="http://schemas.microsoft.com/office/drawing/2014/main" id="{2C6DE071-ABFA-085E-CA4F-947BFCA8A40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83B244F-A9B0-CA6D-762A-0D70C9AFCEB6}"/>
              </a:ext>
            </a:extLst>
          </p:cNvPr>
          <p:cNvSpPr>
            <a:spLocks noGrp="1"/>
          </p:cNvSpPr>
          <p:nvPr>
            <p:ph type="sldNum" sz="quarter" idx="12"/>
          </p:nvPr>
        </p:nvSpPr>
        <p:spPr/>
        <p:txBody>
          <a:bodyPr/>
          <a:lstStyle/>
          <a:p>
            <a:fld id="{E75BFA18-9C51-4E91-9F4E-B27C31BC3F3A}" type="slidenum">
              <a:rPr lang="en-US" smtClean="0"/>
              <a:t>‹#›</a:t>
            </a:fld>
            <a:endParaRPr lang="en-US"/>
          </a:p>
        </p:txBody>
      </p:sp>
    </p:spTree>
    <p:extLst>
      <p:ext uri="{BB962C8B-B14F-4D97-AF65-F5344CB8AC3E}">
        <p14:creationId xmlns:p14="http://schemas.microsoft.com/office/powerpoint/2010/main" val="391801101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FB79654-9751-89B6-7E0E-B4CBC028EDA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129FF8AC-1C7E-2DEB-7796-CEFCD58A574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A94F239-6C62-8E72-08FB-F6D23FF6EBD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116C2FB5-3537-4FFE-9601-22A02E5D7BCB}" type="datetimeFigureOut">
              <a:rPr lang="en-US" smtClean="0"/>
              <a:t>10/17/2026</a:t>
            </a:fld>
            <a:endParaRPr lang="en-US"/>
          </a:p>
        </p:txBody>
      </p:sp>
      <p:sp>
        <p:nvSpPr>
          <p:cNvPr id="5" name="Footer Placeholder 4">
            <a:extLst>
              <a:ext uri="{FF2B5EF4-FFF2-40B4-BE49-F238E27FC236}">
                <a16:creationId xmlns:a16="http://schemas.microsoft.com/office/drawing/2014/main" id="{6A56CD15-8F26-9A7A-EBFE-5C47434FDF0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466EB243-D110-719D-1C49-F3E91C495A2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E75BFA18-9C51-4E91-9F4E-B27C31BC3F3A}" type="slidenum">
              <a:rPr lang="en-US" smtClean="0"/>
              <a:t>‹#›</a:t>
            </a:fld>
            <a:endParaRPr lang="en-US"/>
          </a:p>
        </p:txBody>
      </p:sp>
    </p:spTree>
    <p:extLst>
      <p:ext uri="{BB962C8B-B14F-4D97-AF65-F5344CB8AC3E}">
        <p14:creationId xmlns:p14="http://schemas.microsoft.com/office/powerpoint/2010/main" val="422543474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902653-5D9E-4AEB-9B3C-E9528E27722D}"/>
              </a:ext>
            </a:extLst>
          </p:cNvPr>
          <p:cNvSpPr>
            <a:spLocks noGrp="1"/>
          </p:cNvSpPr>
          <p:nvPr>
            <p:ph type="ctrTitle"/>
          </p:nvPr>
        </p:nvSpPr>
        <p:spPr>
          <a:solidFill>
            <a:schemeClr val="accent2"/>
          </a:solidFill>
        </p:spPr>
        <p:txBody>
          <a:bodyPr/>
          <a:lstStyle/>
          <a:p>
            <a:r>
              <a:rPr lang="en-US" b="1" dirty="0">
                <a:latin typeface="Comic Sans MS" panose="030F0702030302020204" pitchFamily="66" charset="0"/>
              </a:rPr>
              <a:t>Anxiety</a:t>
            </a:r>
          </a:p>
        </p:txBody>
      </p:sp>
      <p:sp>
        <p:nvSpPr>
          <p:cNvPr id="3" name="Subtitle 2">
            <a:extLst>
              <a:ext uri="{FF2B5EF4-FFF2-40B4-BE49-F238E27FC236}">
                <a16:creationId xmlns:a16="http://schemas.microsoft.com/office/drawing/2014/main" id="{3A2ADAAF-024C-0E04-B65D-9AF5C750541F}"/>
              </a:ext>
            </a:extLst>
          </p:cNvPr>
          <p:cNvSpPr>
            <a:spLocks noGrp="1"/>
          </p:cNvSpPr>
          <p:nvPr>
            <p:ph type="subTitle" idx="1"/>
          </p:nvPr>
        </p:nvSpPr>
        <p:spPr/>
        <p:txBody>
          <a:bodyPr/>
          <a:lstStyle/>
          <a:p>
            <a:r>
              <a:rPr lang="en-US" b="1" dirty="0">
                <a:latin typeface="Comic Sans MS" panose="030F0702030302020204" pitchFamily="66" charset="0"/>
              </a:rPr>
              <a:t>Matthew 6 v 25 - 34, </a:t>
            </a:r>
            <a:r>
              <a:rPr lang="fi-FI" b="1" dirty="0">
                <a:latin typeface="Comic Sans MS" panose="030F0702030302020204" pitchFamily="66" charset="0"/>
              </a:rPr>
              <a:t>Luke 10 v 38 - 42</a:t>
            </a:r>
            <a:endParaRPr lang="en-US" b="1" dirty="0">
              <a:latin typeface="Comic Sans MS" panose="030F0702030302020204" pitchFamily="66" charset="0"/>
            </a:endParaRPr>
          </a:p>
        </p:txBody>
      </p:sp>
    </p:spTree>
    <p:extLst>
      <p:ext uri="{BB962C8B-B14F-4D97-AF65-F5344CB8AC3E}">
        <p14:creationId xmlns:p14="http://schemas.microsoft.com/office/powerpoint/2010/main" val="99978012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A43462-A61E-07A2-F67E-8D6EB1908534}"/>
              </a:ext>
            </a:extLst>
          </p:cNvPr>
          <p:cNvSpPr>
            <a:spLocks noGrp="1"/>
          </p:cNvSpPr>
          <p:nvPr>
            <p:ph type="title"/>
          </p:nvPr>
        </p:nvSpPr>
        <p:spPr>
          <a:solidFill>
            <a:srgbClr val="92D050"/>
          </a:solidFill>
        </p:spPr>
        <p:txBody>
          <a:bodyPr/>
          <a:lstStyle/>
          <a:p>
            <a:pPr algn="ctr"/>
            <a:r>
              <a:rPr lang="sv-SE" b="1" dirty="0">
                <a:latin typeface="Comic Sans MS" panose="030F0702030302020204" pitchFamily="66" charset="0"/>
              </a:rPr>
              <a:t>Matthew 6 v 25 - 34</a:t>
            </a:r>
            <a:endParaRPr lang="en-US" b="1" dirty="0">
              <a:latin typeface="Comic Sans MS" panose="030F0702030302020204" pitchFamily="66" charset="0"/>
            </a:endParaRPr>
          </a:p>
        </p:txBody>
      </p:sp>
      <p:sp>
        <p:nvSpPr>
          <p:cNvPr id="3" name="Content Placeholder 2">
            <a:extLst>
              <a:ext uri="{FF2B5EF4-FFF2-40B4-BE49-F238E27FC236}">
                <a16:creationId xmlns:a16="http://schemas.microsoft.com/office/drawing/2014/main" id="{E2C28416-4413-DE21-FEF4-04BFF2A39D9E}"/>
              </a:ext>
            </a:extLst>
          </p:cNvPr>
          <p:cNvSpPr>
            <a:spLocks noGrp="1"/>
          </p:cNvSpPr>
          <p:nvPr>
            <p:ph idx="1"/>
          </p:nvPr>
        </p:nvSpPr>
        <p:spPr>
          <a:solidFill>
            <a:schemeClr val="accent1">
              <a:lumMod val="40000"/>
              <a:lumOff val="60000"/>
            </a:schemeClr>
          </a:solidFill>
        </p:spPr>
        <p:txBody>
          <a:bodyPr>
            <a:normAutofit/>
          </a:bodyPr>
          <a:lstStyle/>
          <a:p>
            <a:pPr marL="0" indent="0">
              <a:buNone/>
            </a:pPr>
            <a:r>
              <a:rPr lang="en-US" b="1" dirty="0">
                <a:latin typeface="Comic Sans MS" panose="030F0702030302020204" pitchFamily="66" charset="0"/>
              </a:rPr>
              <a:t>25 “Therefore I tell you, do not be anxious about your life, what you will eat or what you will drink, nor about your body, what you will put on. Is not life more than food, and the body more than clothing? 26 Look at the birds of the air: they neither sow nor reap nor gather into barns, and yet your heavenly Father feeds them. Are you not of more value than they? 27 And which of you by being anxious can add a single hour to his span of life?[g] 28 And why are you anxious about clothing? Consider the lilies of the field, how they grow: they neither toil nor spin, </a:t>
            </a:r>
          </a:p>
        </p:txBody>
      </p:sp>
    </p:spTree>
    <p:extLst>
      <p:ext uri="{BB962C8B-B14F-4D97-AF65-F5344CB8AC3E}">
        <p14:creationId xmlns:p14="http://schemas.microsoft.com/office/powerpoint/2010/main" val="377339713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B41CD5-1CBE-8057-BE6A-D132FF5A680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168DBA9-F18C-09EA-B690-A7B5A31FE553}"/>
              </a:ext>
            </a:extLst>
          </p:cNvPr>
          <p:cNvSpPr>
            <a:spLocks noGrp="1"/>
          </p:cNvSpPr>
          <p:nvPr>
            <p:ph type="title"/>
          </p:nvPr>
        </p:nvSpPr>
        <p:spPr>
          <a:solidFill>
            <a:srgbClr val="92D050"/>
          </a:solidFill>
        </p:spPr>
        <p:txBody>
          <a:bodyPr/>
          <a:lstStyle/>
          <a:p>
            <a:pPr algn="ctr"/>
            <a:r>
              <a:rPr lang="sv-SE" b="1" dirty="0">
                <a:latin typeface="Comic Sans MS" panose="030F0702030302020204" pitchFamily="66" charset="0"/>
              </a:rPr>
              <a:t>Matthew 6 v 25 - 34</a:t>
            </a:r>
            <a:endParaRPr lang="en-US" b="1" dirty="0">
              <a:latin typeface="Comic Sans MS" panose="030F0702030302020204" pitchFamily="66" charset="0"/>
            </a:endParaRPr>
          </a:p>
        </p:txBody>
      </p:sp>
      <p:sp>
        <p:nvSpPr>
          <p:cNvPr id="3" name="Content Placeholder 2">
            <a:extLst>
              <a:ext uri="{FF2B5EF4-FFF2-40B4-BE49-F238E27FC236}">
                <a16:creationId xmlns:a16="http://schemas.microsoft.com/office/drawing/2014/main" id="{D05C0627-8D89-6D35-5FC8-45A96420DC52}"/>
              </a:ext>
            </a:extLst>
          </p:cNvPr>
          <p:cNvSpPr>
            <a:spLocks noGrp="1"/>
          </p:cNvSpPr>
          <p:nvPr>
            <p:ph idx="1"/>
          </p:nvPr>
        </p:nvSpPr>
        <p:spPr>
          <a:solidFill>
            <a:schemeClr val="accent1">
              <a:lumMod val="40000"/>
              <a:lumOff val="60000"/>
            </a:schemeClr>
          </a:solidFill>
        </p:spPr>
        <p:txBody>
          <a:bodyPr>
            <a:normAutofit/>
          </a:bodyPr>
          <a:lstStyle/>
          <a:p>
            <a:pPr marL="0" indent="0">
              <a:buNone/>
            </a:pPr>
            <a:r>
              <a:rPr lang="en-US" b="1" dirty="0">
                <a:latin typeface="Comic Sans MS" panose="030F0702030302020204" pitchFamily="66" charset="0"/>
              </a:rPr>
              <a:t>29 yet I tell you, even Solomon in all his glory was not arrayed like one of these. 30 But if God so clothes the grass of the field, which today is alive and tomorrow is thrown into the oven, will he not much more clothe you, O you of little faith? 31 Therefore do not be anxious, saying, ‘What shall we eat?’ or ‘What shall we drink?’ or ‘What shall we wear?’ 32 For the Gentiles seek after all these things, and your heavenly Father knows that you need them all. 33 But seek first the kingdom of God and his righteousness, and all these things will be added to you.</a:t>
            </a:r>
          </a:p>
        </p:txBody>
      </p:sp>
    </p:spTree>
    <p:extLst>
      <p:ext uri="{BB962C8B-B14F-4D97-AF65-F5344CB8AC3E}">
        <p14:creationId xmlns:p14="http://schemas.microsoft.com/office/powerpoint/2010/main" val="1677636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CB92A8-0CA6-F180-8604-B7D6DAFE9D7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F144B01-B444-E7C5-ED7B-C14522114489}"/>
              </a:ext>
            </a:extLst>
          </p:cNvPr>
          <p:cNvSpPr>
            <a:spLocks noGrp="1"/>
          </p:cNvSpPr>
          <p:nvPr>
            <p:ph type="title"/>
          </p:nvPr>
        </p:nvSpPr>
        <p:spPr>
          <a:solidFill>
            <a:srgbClr val="92D050"/>
          </a:solidFill>
        </p:spPr>
        <p:txBody>
          <a:bodyPr/>
          <a:lstStyle/>
          <a:p>
            <a:pPr algn="ctr"/>
            <a:r>
              <a:rPr lang="sv-SE" b="1" dirty="0">
                <a:latin typeface="Comic Sans MS" panose="030F0702030302020204" pitchFamily="66" charset="0"/>
              </a:rPr>
              <a:t>Matthew 6 v 25 - 34</a:t>
            </a:r>
            <a:endParaRPr lang="en-US" b="1" dirty="0">
              <a:latin typeface="Comic Sans MS" panose="030F0702030302020204" pitchFamily="66" charset="0"/>
            </a:endParaRPr>
          </a:p>
        </p:txBody>
      </p:sp>
      <p:sp>
        <p:nvSpPr>
          <p:cNvPr id="3" name="Content Placeholder 2">
            <a:extLst>
              <a:ext uri="{FF2B5EF4-FFF2-40B4-BE49-F238E27FC236}">
                <a16:creationId xmlns:a16="http://schemas.microsoft.com/office/drawing/2014/main" id="{36759048-349B-6A60-3AB5-8E60EC675A0E}"/>
              </a:ext>
            </a:extLst>
          </p:cNvPr>
          <p:cNvSpPr>
            <a:spLocks noGrp="1"/>
          </p:cNvSpPr>
          <p:nvPr>
            <p:ph idx="1"/>
          </p:nvPr>
        </p:nvSpPr>
        <p:spPr>
          <a:solidFill>
            <a:schemeClr val="accent1">
              <a:lumMod val="40000"/>
              <a:lumOff val="60000"/>
            </a:schemeClr>
          </a:solidFill>
        </p:spPr>
        <p:txBody>
          <a:bodyPr>
            <a:normAutofit/>
          </a:bodyPr>
          <a:lstStyle/>
          <a:p>
            <a:pPr marL="0" indent="0">
              <a:buNone/>
            </a:pPr>
            <a:r>
              <a:rPr lang="en-US" b="1" dirty="0">
                <a:latin typeface="Comic Sans MS" panose="030F0702030302020204" pitchFamily="66" charset="0"/>
              </a:rPr>
              <a:t>34 “Therefore do not be anxious about tomorrow, for tomorrow will be anxious for itself. Sufficient for the day is its own trouble.</a:t>
            </a:r>
          </a:p>
        </p:txBody>
      </p:sp>
    </p:spTree>
    <p:extLst>
      <p:ext uri="{BB962C8B-B14F-4D97-AF65-F5344CB8AC3E}">
        <p14:creationId xmlns:p14="http://schemas.microsoft.com/office/powerpoint/2010/main" val="346170187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79E230-5728-51A4-1F7E-BD9A8B780CBF}"/>
              </a:ext>
            </a:extLst>
          </p:cNvPr>
          <p:cNvSpPr>
            <a:spLocks noGrp="1"/>
          </p:cNvSpPr>
          <p:nvPr>
            <p:ph type="title"/>
          </p:nvPr>
        </p:nvSpPr>
        <p:spPr>
          <a:solidFill>
            <a:srgbClr val="92D050"/>
          </a:solidFill>
        </p:spPr>
        <p:txBody>
          <a:bodyPr/>
          <a:lstStyle/>
          <a:p>
            <a:pPr algn="ctr"/>
            <a:r>
              <a:rPr lang="fi-FI" b="1" dirty="0">
                <a:latin typeface="Comic Sans MS" panose="030F0702030302020204" pitchFamily="66" charset="0"/>
              </a:rPr>
              <a:t>Luke 10 v 38 - 42</a:t>
            </a:r>
            <a:endParaRPr lang="en-US" b="1" dirty="0">
              <a:latin typeface="Comic Sans MS" panose="030F0702030302020204" pitchFamily="66" charset="0"/>
            </a:endParaRPr>
          </a:p>
        </p:txBody>
      </p:sp>
      <p:sp>
        <p:nvSpPr>
          <p:cNvPr id="3" name="Content Placeholder 2">
            <a:extLst>
              <a:ext uri="{FF2B5EF4-FFF2-40B4-BE49-F238E27FC236}">
                <a16:creationId xmlns:a16="http://schemas.microsoft.com/office/drawing/2014/main" id="{5B4E73E2-0830-EEFA-AC6C-7CC51420F2FB}"/>
              </a:ext>
            </a:extLst>
          </p:cNvPr>
          <p:cNvSpPr>
            <a:spLocks noGrp="1"/>
          </p:cNvSpPr>
          <p:nvPr>
            <p:ph idx="1"/>
          </p:nvPr>
        </p:nvSpPr>
        <p:spPr>
          <a:solidFill>
            <a:schemeClr val="accent1">
              <a:lumMod val="40000"/>
              <a:lumOff val="60000"/>
            </a:schemeClr>
          </a:solidFill>
        </p:spPr>
        <p:txBody>
          <a:bodyPr>
            <a:normAutofit/>
          </a:bodyPr>
          <a:lstStyle/>
          <a:p>
            <a:pPr marL="0" indent="0">
              <a:buNone/>
            </a:pPr>
            <a:r>
              <a:rPr lang="en-US" b="1" dirty="0">
                <a:latin typeface="Comic Sans MS" panose="030F0702030302020204" pitchFamily="66" charset="0"/>
              </a:rPr>
              <a:t>38 Now as they went on their way, Jesus[d] entered a village. And a woman named Martha welcomed him into her house. 39 And she had a sister called Mary, who sat at the Lord's feet and listened to his teaching. 40 But Martha was distracted with much serving. And she went up to him and said, “Lord, do you not care that my sister has left me to serve alone? Tell her then to help me.” 41 But the Lord answered her, “Martha, Martha, you are anxious and troubled about many things, 42 but one thing is necessary.[e] Mary has chosen the good portion, which will not be taken away from her.” </a:t>
            </a:r>
          </a:p>
        </p:txBody>
      </p:sp>
    </p:spTree>
    <p:extLst>
      <p:ext uri="{BB962C8B-B14F-4D97-AF65-F5344CB8AC3E}">
        <p14:creationId xmlns:p14="http://schemas.microsoft.com/office/powerpoint/2010/main" val="143086548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CD9E82-13D0-430A-F7FE-B60F41D5CB20}"/>
              </a:ext>
            </a:extLst>
          </p:cNvPr>
          <p:cNvSpPr>
            <a:spLocks noGrp="1"/>
          </p:cNvSpPr>
          <p:nvPr>
            <p:ph type="title"/>
          </p:nvPr>
        </p:nvSpPr>
        <p:spPr>
          <a:solidFill>
            <a:srgbClr val="92D050"/>
          </a:solidFill>
        </p:spPr>
        <p:txBody>
          <a:bodyPr/>
          <a:lstStyle/>
          <a:p>
            <a:pPr algn="ctr"/>
            <a:r>
              <a:rPr lang="en-US" b="1" dirty="0">
                <a:latin typeface="Comic Sans MS" panose="030F0702030302020204" pitchFamily="66" charset="0"/>
              </a:rPr>
              <a:t>Matthew 6 v 22 - 23</a:t>
            </a:r>
          </a:p>
        </p:txBody>
      </p:sp>
      <p:sp>
        <p:nvSpPr>
          <p:cNvPr id="3" name="Content Placeholder 2">
            <a:extLst>
              <a:ext uri="{FF2B5EF4-FFF2-40B4-BE49-F238E27FC236}">
                <a16:creationId xmlns:a16="http://schemas.microsoft.com/office/drawing/2014/main" id="{423B4CA2-762E-F7AF-CDC6-BC7D2E8C312C}"/>
              </a:ext>
            </a:extLst>
          </p:cNvPr>
          <p:cNvSpPr>
            <a:spLocks noGrp="1"/>
          </p:cNvSpPr>
          <p:nvPr>
            <p:ph idx="1"/>
          </p:nvPr>
        </p:nvSpPr>
        <p:spPr>
          <a:solidFill>
            <a:schemeClr val="accent1">
              <a:lumMod val="40000"/>
              <a:lumOff val="60000"/>
            </a:schemeClr>
          </a:solidFill>
        </p:spPr>
        <p:txBody>
          <a:bodyPr/>
          <a:lstStyle/>
          <a:p>
            <a:pPr marL="0" indent="0">
              <a:buNone/>
            </a:pPr>
            <a:r>
              <a:rPr lang="en-US" b="1" dirty="0">
                <a:latin typeface="Comic Sans MS" panose="030F0702030302020204" pitchFamily="66" charset="0"/>
              </a:rPr>
              <a:t>22 “The eye is the lamp of the body. So, if your eye is healthy, your whole body will be full of light, 23 but if your eye is bad, your whole body will be full of darkness. If then the light in you is darkness, how great is the darkness! </a:t>
            </a:r>
          </a:p>
        </p:txBody>
      </p:sp>
    </p:spTree>
    <p:extLst>
      <p:ext uri="{BB962C8B-B14F-4D97-AF65-F5344CB8AC3E}">
        <p14:creationId xmlns:p14="http://schemas.microsoft.com/office/powerpoint/2010/main" val="140862603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3E2E47-68D8-9CEB-16FB-7190477211C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D006ABE-8A93-84F4-25E1-932D78153FAB}"/>
              </a:ext>
            </a:extLst>
          </p:cNvPr>
          <p:cNvSpPr>
            <a:spLocks noGrp="1"/>
          </p:cNvSpPr>
          <p:nvPr>
            <p:ph type="title"/>
          </p:nvPr>
        </p:nvSpPr>
        <p:spPr>
          <a:solidFill>
            <a:srgbClr val="92D050"/>
          </a:solidFill>
        </p:spPr>
        <p:txBody>
          <a:bodyPr/>
          <a:lstStyle/>
          <a:p>
            <a:pPr algn="ctr"/>
            <a:r>
              <a:rPr lang="en-US" b="1" dirty="0">
                <a:latin typeface="Comic Sans MS" panose="030F0702030302020204" pitchFamily="66" charset="0"/>
              </a:rPr>
              <a:t>Genesis 16 v 10 - 13 </a:t>
            </a:r>
          </a:p>
        </p:txBody>
      </p:sp>
      <p:sp>
        <p:nvSpPr>
          <p:cNvPr id="3" name="Content Placeholder 2">
            <a:extLst>
              <a:ext uri="{FF2B5EF4-FFF2-40B4-BE49-F238E27FC236}">
                <a16:creationId xmlns:a16="http://schemas.microsoft.com/office/drawing/2014/main" id="{C1D8E165-0C4D-24EA-8360-44C477A20C00}"/>
              </a:ext>
            </a:extLst>
          </p:cNvPr>
          <p:cNvSpPr>
            <a:spLocks noGrp="1"/>
          </p:cNvSpPr>
          <p:nvPr>
            <p:ph idx="1"/>
          </p:nvPr>
        </p:nvSpPr>
        <p:spPr>
          <a:solidFill>
            <a:schemeClr val="accent1">
              <a:lumMod val="40000"/>
              <a:lumOff val="60000"/>
            </a:schemeClr>
          </a:solidFill>
        </p:spPr>
        <p:txBody>
          <a:bodyPr/>
          <a:lstStyle/>
          <a:p>
            <a:pPr marL="0" indent="0">
              <a:buNone/>
            </a:pPr>
            <a:r>
              <a:rPr lang="en-US" b="1" dirty="0">
                <a:latin typeface="Comic Sans MS" panose="030F0702030302020204" pitchFamily="66" charset="0"/>
              </a:rPr>
              <a:t>10 The angel of the Lord also said to her, “I will surely multiply your offspring so that they cannot be numbered for multitude.” 11 And the angel of the Lord said to her,</a:t>
            </a:r>
          </a:p>
          <a:p>
            <a:pPr marL="0" indent="0">
              <a:buNone/>
            </a:pPr>
            <a:r>
              <a:rPr lang="en-US" b="1" dirty="0">
                <a:latin typeface="Comic Sans MS" panose="030F0702030302020204" pitchFamily="66" charset="0"/>
              </a:rPr>
              <a:t>“Behold, you are pregnant</a:t>
            </a:r>
          </a:p>
          <a:p>
            <a:pPr marL="0" indent="0">
              <a:buNone/>
            </a:pPr>
            <a:r>
              <a:rPr lang="en-US" b="1" dirty="0">
                <a:latin typeface="Comic Sans MS" panose="030F0702030302020204" pitchFamily="66" charset="0"/>
              </a:rPr>
              <a:t>    and shall bear a son.</a:t>
            </a:r>
          </a:p>
          <a:p>
            <a:pPr marL="0" indent="0">
              <a:buNone/>
            </a:pPr>
            <a:r>
              <a:rPr lang="en-US" b="1" dirty="0">
                <a:latin typeface="Comic Sans MS" panose="030F0702030302020204" pitchFamily="66" charset="0"/>
              </a:rPr>
              <a:t>You shall call his name Ishmael,[c]</a:t>
            </a:r>
          </a:p>
          <a:p>
            <a:pPr marL="0" indent="0">
              <a:buNone/>
            </a:pPr>
            <a:r>
              <a:rPr lang="en-US" b="1" dirty="0">
                <a:latin typeface="Comic Sans MS" panose="030F0702030302020204" pitchFamily="66" charset="0"/>
              </a:rPr>
              <a:t>    because the Lord has listened to your affliction.</a:t>
            </a:r>
          </a:p>
        </p:txBody>
      </p:sp>
    </p:spTree>
    <p:extLst>
      <p:ext uri="{BB962C8B-B14F-4D97-AF65-F5344CB8AC3E}">
        <p14:creationId xmlns:p14="http://schemas.microsoft.com/office/powerpoint/2010/main" val="298101993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ECBC34-FE13-AE3A-5F9A-00B0168DDD0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84D3C0D-74E5-543C-0B1B-A2FC548AAD3F}"/>
              </a:ext>
            </a:extLst>
          </p:cNvPr>
          <p:cNvSpPr>
            <a:spLocks noGrp="1"/>
          </p:cNvSpPr>
          <p:nvPr>
            <p:ph type="title"/>
          </p:nvPr>
        </p:nvSpPr>
        <p:spPr>
          <a:solidFill>
            <a:srgbClr val="92D050"/>
          </a:solidFill>
        </p:spPr>
        <p:txBody>
          <a:bodyPr/>
          <a:lstStyle/>
          <a:p>
            <a:pPr algn="ctr"/>
            <a:r>
              <a:rPr lang="en-US" b="1" dirty="0">
                <a:latin typeface="Comic Sans MS" panose="030F0702030302020204" pitchFamily="66" charset="0"/>
              </a:rPr>
              <a:t>Genesis 16 v 10 - 13</a:t>
            </a:r>
          </a:p>
        </p:txBody>
      </p:sp>
      <p:sp>
        <p:nvSpPr>
          <p:cNvPr id="3" name="Content Placeholder 2">
            <a:extLst>
              <a:ext uri="{FF2B5EF4-FFF2-40B4-BE49-F238E27FC236}">
                <a16:creationId xmlns:a16="http://schemas.microsoft.com/office/drawing/2014/main" id="{05DD23C0-3D19-EF3A-CC96-D28B7376CDA2}"/>
              </a:ext>
            </a:extLst>
          </p:cNvPr>
          <p:cNvSpPr>
            <a:spLocks noGrp="1"/>
          </p:cNvSpPr>
          <p:nvPr>
            <p:ph idx="1"/>
          </p:nvPr>
        </p:nvSpPr>
        <p:spPr>
          <a:solidFill>
            <a:schemeClr val="accent1">
              <a:lumMod val="40000"/>
              <a:lumOff val="60000"/>
            </a:schemeClr>
          </a:solidFill>
        </p:spPr>
        <p:txBody>
          <a:bodyPr/>
          <a:lstStyle/>
          <a:p>
            <a:pPr marL="0" indent="0">
              <a:buNone/>
            </a:pPr>
            <a:r>
              <a:rPr lang="en-US" b="1" dirty="0">
                <a:latin typeface="Comic Sans MS" panose="030F0702030302020204" pitchFamily="66" charset="0"/>
              </a:rPr>
              <a:t>12 He shall be a wild donkey of a man,</a:t>
            </a:r>
          </a:p>
          <a:p>
            <a:pPr marL="0" indent="0">
              <a:buNone/>
            </a:pPr>
            <a:r>
              <a:rPr lang="en-US" b="1" dirty="0">
                <a:latin typeface="Comic Sans MS" panose="030F0702030302020204" pitchFamily="66" charset="0"/>
              </a:rPr>
              <a:t>    his hand against everyone</a:t>
            </a:r>
          </a:p>
          <a:p>
            <a:pPr marL="0" indent="0">
              <a:buNone/>
            </a:pPr>
            <a:r>
              <a:rPr lang="en-US" b="1" dirty="0">
                <a:latin typeface="Comic Sans MS" panose="030F0702030302020204" pitchFamily="66" charset="0"/>
              </a:rPr>
              <a:t>    and everyone's hand against him,</a:t>
            </a:r>
          </a:p>
          <a:p>
            <a:pPr marL="0" indent="0">
              <a:buNone/>
            </a:pPr>
            <a:r>
              <a:rPr lang="en-US" b="1" dirty="0">
                <a:latin typeface="Comic Sans MS" panose="030F0702030302020204" pitchFamily="66" charset="0"/>
              </a:rPr>
              <a:t>and he shall dwell over against all his kinsmen.”</a:t>
            </a:r>
          </a:p>
          <a:p>
            <a:pPr marL="0" indent="0">
              <a:buNone/>
            </a:pPr>
            <a:r>
              <a:rPr lang="en-US" b="1" dirty="0">
                <a:latin typeface="Comic Sans MS" panose="030F0702030302020204" pitchFamily="66" charset="0"/>
              </a:rPr>
              <a:t>13 So she called the name of the Lord who spoke to her, “You are a God of seeing”,[d] for she said, “Truly here I have seen him who looks after me.”[e]</a:t>
            </a:r>
          </a:p>
        </p:txBody>
      </p:sp>
    </p:spTree>
    <p:extLst>
      <p:ext uri="{BB962C8B-B14F-4D97-AF65-F5344CB8AC3E}">
        <p14:creationId xmlns:p14="http://schemas.microsoft.com/office/powerpoint/2010/main" val="374816461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C0D0AE-01C0-0FC8-ED76-FD3ECAEC6E3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8C87848-4911-98A2-81A0-ACF94D1B0EB6}"/>
              </a:ext>
            </a:extLst>
          </p:cNvPr>
          <p:cNvSpPr>
            <a:spLocks noGrp="1"/>
          </p:cNvSpPr>
          <p:nvPr>
            <p:ph type="title"/>
          </p:nvPr>
        </p:nvSpPr>
        <p:spPr>
          <a:solidFill>
            <a:srgbClr val="92D050"/>
          </a:solidFill>
        </p:spPr>
        <p:txBody>
          <a:bodyPr/>
          <a:lstStyle/>
          <a:p>
            <a:pPr algn="ctr"/>
            <a:r>
              <a:rPr lang="fi-FI" b="1" dirty="0">
                <a:latin typeface="Comic Sans MS" panose="030F0702030302020204" pitchFamily="66" charset="0"/>
              </a:rPr>
              <a:t>Genesis 21 v 17 - 18</a:t>
            </a:r>
            <a:endParaRPr lang="en-US" b="1" dirty="0">
              <a:latin typeface="Comic Sans MS" panose="030F0702030302020204" pitchFamily="66" charset="0"/>
            </a:endParaRPr>
          </a:p>
        </p:txBody>
      </p:sp>
      <p:sp>
        <p:nvSpPr>
          <p:cNvPr id="3" name="Content Placeholder 2">
            <a:extLst>
              <a:ext uri="{FF2B5EF4-FFF2-40B4-BE49-F238E27FC236}">
                <a16:creationId xmlns:a16="http://schemas.microsoft.com/office/drawing/2014/main" id="{91617ED5-4500-DE25-5F31-D2BD1274FFBD}"/>
              </a:ext>
            </a:extLst>
          </p:cNvPr>
          <p:cNvSpPr>
            <a:spLocks noGrp="1"/>
          </p:cNvSpPr>
          <p:nvPr>
            <p:ph idx="1"/>
          </p:nvPr>
        </p:nvSpPr>
        <p:spPr>
          <a:solidFill>
            <a:schemeClr val="accent1">
              <a:lumMod val="40000"/>
              <a:lumOff val="60000"/>
            </a:schemeClr>
          </a:solidFill>
        </p:spPr>
        <p:txBody>
          <a:bodyPr/>
          <a:lstStyle/>
          <a:p>
            <a:pPr marL="0" indent="0">
              <a:buNone/>
            </a:pPr>
            <a:r>
              <a:rPr lang="en-US" b="1" dirty="0">
                <a:latin typeface="Comic Sans MS" panose="030F0702030302020204" pitchFamily="66" charset="0"/>
              </a:rPr>
              <a:t>17 And God heard the voice of the boy, and the angel of God called to Hagar from heaven and said to her, “What troubles you, Hagar? Fear not, for God has heard the voice of the boy where he is. 18 Up! Lift up the boy, and hold him fast with your hand, for I will make him into a great nation.” </a:t>
            </a:r>
          </a:p>
        </p:txBody>
      </p:sp>
    </p:spTree>
    <p:extLst>
      <p:ext uri="{BB962C8B-B14F-4D97-AF65-F5344CB8AC3E}">
        <p14:creationId xmlns:p14="http://schemas.microsoft.com/office/powerpoint/2010/main" val="94858772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43EE48-3BD8-053C-6DF9-87162BED941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19B6DC4-7393-1A2E-F4A4-0D54E71688B1}"/>
              </a:ext>
            </a:extLst>
          </p:cNvPr>
          <p:cNvSpPr>
            <a:spLocks noGrp="1"/>
          </p:cNvSpPr>
          <p:nvPr>
            <p:ph type="title"/>
          </p:nvPr>
        </p:nvSpPr>
        <p:spPr>
          <a:solidFill>
            <a:srgbClr val="92D050"/>
          </a:solidFill>
        </p:spPr>
        <p:txBody>
          <a:bodyPr/>
          <a:lstStyle/>
          <a:p>
            <a:pPr algn="ctr"/>
            <a:r>
              <a:rPr lang="fi-FI" b="1" dirty="0">
                <a:latin typeface="Comic Sans MS" panose="030F0702030302020204" pitchFamily="66" charset="0"/>
              </a:rPr>
              <a:t>1 Peter 5 v 5 - 7</a:t>
            </a:r>
            <a:endParaRPr lang="en-US" b="1" dirty="0">
              <a:latin typeface="Comic Sans MS" panose="030F0702030302020204" pitchFamily="66" charset="0"/>
            </a:endParaRPr>
          </a:p>
        </p:txBody>
      </p:sp>
      <p:sp>
        <p:nvSpPr>
          <p:cNvPr id="3" name="Content Placeholder 2">
            <a:extLst>
              <a:ext uri="{FF2B5EF4-FFF2-40B4-BE49-F238E27FC236}">
                <a16:creationId xmlns:a16="http://schemas.microsoft.com/office/drawing/2014/main" id="{38CA1A00-78D3-04AA-01EA-9CF9772E63E5}"/>
              </a:ext>
            </a:extLst>
          </p:cNvPr>
          <p:cNvSpPr>
            <a:spLocks noGrp="1"/>
          </p:cNvSpPr>
          <p:nvPr>
            <p:ph idx="1"/>
          </p:nvPr>
        </p:nvSpPr>
        <p:spPr>
          <a:solidFill>
            <a:schemeClr val="accent1">
              <a:lumMod val="40000"/>
              <a:lumOff val="60000"/>
            </a:schemeClr>
          </a:solidFill>
        </p:spPr>
        <p:txBody>
          <a:bodyPr anchor="ctr"/>
          <a:lstStyle/>
          <a:p>
            <a:pPr marL="0" indent="0">
              <a:buNone/>
            </a:pPr>
            <a:r>
              <a:rPr lang="en-US" b="1" dirty="0">
                <a:latin typeface="Comic Sans MS" panose="030F0702030302020204" pitchFamily="66" charset="0"/>
              </a:rPr>
              <a:t>Clothe yourselves, all of you, with humility towards one another, for “God opposes the proud but gives grace to the humble.”</a:t>
            </a:r>
          </a:p>
          <a:p>
            <a:pPr marL="0" indent="0">
              <a:buNone/>
            </a:pPr>
            <a:r>
              <a:rPr lang="en-US" b="1" dirty="0">
                <a:latin typeface="Comic Sans MS" panose="030F0702030302020204" pitchFamily="66" charset="0"/>
              </a:rPr>
              <a:t>6 Humble yourselves, therefore, under the mighty hand of God so that at the proper time he may exalt you, 7 casting all your anxieties on him, because he cares for you.</a:t>
            </a:r>
          </a:p>
        </p:txBody>
      </p:sp>
    </p:spTree>
    <p:extLst>
      <p:ext uri="{BB962C8B-B14F-4D97-AF65-F5344CB8AC3E}">
        <p14:creationId xmlns:p14="http://schemas.microsoft.com/office/powerpoint/2010/main" val="373609329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174F37-D0E4-DD6A-F3AB-D31E5020219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D4ED64B-2704-0F60-39A4-135EBCCCE5D7}"/>
              </a:ext>
            </a:extLst>
          </p:cNvPr>
          <p:cNvSpPr>
            <a:spLocks noGrp="1"/>
          </p:cNvSpPr>
          <p:nvPr>
            <p:ph type="title"/>
          </p:nvPr>
        </p:nvSpPr>
        <p:spPr>
          <a:solidFill>
            <a:srgbClr val="92D050"/>
          </a:solidFill>
        </p:spPr>
        <p:txBody>
          <a:bodyPr/>
          <a:lstStyle/>
          <a:p>
            <a:pPr algn="ctr"/>
            <a:r>
              <a:rPr lang="de-DE" b="1" dirty="0">
                <a:latin typeface="Comic Sans MS" panose="030F0702030302020204" pitchFamily="66" charset="0"/>
              </a:rPr>
              <a:t>Luke 12 v 6 - 7</a:t>
            </a:r>
            <a:endParaRPr lang="en-US" b="1" dirty="0">
              <a:latin typeface="Comic Sans MS" panose="030F0702030302020204" pitchFamily="66" charset="0"/>
            </a:endParaRPr>
          </a:p>
        </p:txBody>
      </p:sp>
      <p:sp>
        <p:nvSpPr>
          <p:cNvPr id="3" name="Content Placeholder 2">
            <a:extLst>
              <a:ext uri="{FF2B5EF4-FFF2-40B4-BE49-F238E27FC236}">
                <a16:creationId xmlns:a16="http://schemas.microsoft.com/office/drawing/2014/main" id="{6DDCA15C-72DD-5AAD-4554-827197B5A166}"/>
              </a:ext>
            </a:extLst>
          </p:cNvPr>
          <p:cNvSpPr>
            <a:spLocks noGrp="1"/>
          </p:cNvSpPr>
          <p:nvPr>
            <p:ph idx="1"/>
          </p:nvPr>
        </p:nvSpPr>
        <p:spPr>
          <a:solidFill>
            <a:schemeClr val="accent1">
              <a:lumMod val="40000"/>
              <a:lumOff val="60000"/>
            </a:schemeClr>
          </a:solidFill>
        </p:spPr>
        <p:txBody>
          <a:bodyPr/>
          <a:lstStyle/>
          <a:p>
            <a:pPr marL="0" indent="0">
              <a:buNone/>
            </a:pPr>
            <a:r>
              <a:rPr lang="en-US" b="1" dirty="0">
                <a:latin typeface="Comic Sans MS" panose="030F0702030302020204" pitchFamily="66" charset="0"/>
              </a:rPr>
              <a:t> 6 Are not five sparrows sold for two pennies?[b] And not one of them is forgotten before God. 7 Why, even the hairs of your head are all numbered. Fear not; you are of more value than many sparrows. </a:t>
            </a:r>
          </a:p>
        </p:txBody>
      </p:sp>
    </p:spTree>
    <p:extLst>
      <p:ext uri="{BB962C8B-B14F-4D97-AF65-F5344CB8AC3E}">
        <p14:creationId xmlns:p14="http://schemas.microsoft.com/office/powerpoint/2010/main" val="377402564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768582-B52C-35C6-AABC-DB9114CA020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10AB72B-781D-C16C-837A-1770C44467DA}"/>
              </a:ext>
            </a:extLst>
          </p:cNvPr>
          <p:cNvSpPr>
            <a:spLocks noGrp="1"/>
          </p:cNvSpPr>
          <p:nvPr>
            <p:ph type="title"/>
          </p:nvPr>
        </p:nvSpPr>
        <p:spPr>
          <a:solidFill>
            <a:srgbClr val="92D050"/>
          </a:solidFill>
        </p:spPr>
        <p:txBody>
          <a:bodyPr/>
          <a:lstStyle/>
          <a:p>
            <a:pPr algn="ctr"/>
            <a:r>
              <a:rPr lang="de-DE" b="1" dirty="0">
                <a:latin typeface="Comic Sans MS" panose="030F0702030302020204" pitchFamily="66" charset="0"/>
              </a:rPr>
              <a:t>Job 38 v 1 - </a:t>
            </a:r>
            <a:endParaRPr lang="en-US" b="1" dirty="0">
              <a:latin typeface="Comic Sans MS" panose="030F0702030302020204" pitchFamily="66" charset="0"/>
            </a:endParaRPr>
          </a:p>
        </p:txBody>
      </p:sp>
      <p:sp>
        <p:nvSpPr>
          <p:cNvPr id="3" name="Content Placeholder 2">
            <a:extLst>
              <a:ext uri="{FF2B5EF4-FFF2-40B4-BE49-F238E27FC236}">
                <a16:creationId xmlns:a16="http://schemas.microsoft.com/office/drawing/2014/main" id="{766A227D-DD0F-DF59-C06A-14241FD351C3}"/>
              </a:ext>
            </a:extLst>
          </p:cNvPr>
          <p:cNvSpPr>
            <a:spLocks noGrp="1"/>
          </p:cNvSpPr>
          <p:nvPr>
            <p:ph idx="1"/>
          </p:nvPr>
        </p:nvSpPr>
        <p:spPr>
          <a:solidFill>
            <a:schemeClr val="accent1">
              <a:lumMod val="40000"/>
              <a:lumOff val="60000"/>
            </a:schemeClr>
          </a:solidFill>
        </p:spPr>
        <p:txBody>
          <a:bodyPr/>
          <a:lstStyle/>
          <a:p>
            <a:pPr marL="0" indent="0">
              <a:buNone/>
            </a:pPr>
            <a:r>
              <a:rPr lang="en-US" b="1" dirty="0">
                <a:latin typeface="Comic Sans MS" panose="030F0702030302020204" pitchFamily="66" charset="0"/>
              </a:rPr>
              <a:t>38 Then the Lord answered Job out of the whirlwind and said:</a:t>
            </a:r>
          </a:p>
          <a:p>
            <a:pPr marL="0" indent="0">
              <a:buNone/>
            </a:pPr>
            <a:r>
              <a:rPr lang="en-US" b="1" dirty="0">
                <a:latin typeface="Comic Sans MS" panose="030F0702030302020204" pitchFamily="66" charset="0"/>
              </a:rPr>
              <a:t>2 “Who is this that darkens counsel by words without knowledge?</a:t>
            </a:r>
          </a:p>
          <a:p>
            <a:pPr marL="0" indent="0">
              <a:buNone/>
            </a:pPr>
            <a:r>
              <a:rPr lang="en-US" b="1" dirty="0">
                <a:latin typeface="Comic Sans MS" panose="030F0702030302020204" pitchFamily="66" charset="0"/>
              </a:rPr>
              <a:t>3 Dress for action[a] like a man;</a:t>
            </a:r>
          </a:p>
          <a:p>
            <a:pPr marL="0" indent="0">
              <a:buNone/>
            </a:pPr>
            <a:r>
              <a:rPr lang="en-US" b="1" dirty="0">
                <a:latin typeface="Comic Sans MS" panose="030F0702030302020204" pitchFamily="66" charset="0"/>
              </a:rPr>
              <a:t>    I will question you, and you make it known to me.</a:t>
            </a:r>
          </a:p>
          <a:p>
            <a:pPr marL="0" indent="0">
              <a:buNone/>
            </a:pPr>
            <a:r>
              <a:rPr lang="en-US" b="1" dirty="0">
                <a:latin typeface="Comic Sans MS" panose="030F0702030302020204" pitchFamily="66" charset="0"/>
              </a:rPr>
              <a:t>4 “Where were you when I laid the foundation of the earth?</a:t>
            </a:r>
          </a:p>
          <a:p>
            <a:pPr marL="0" indent="0">
              <a:buNone/>
            </a:pPr>
            <a:r>
              <a:rPr lang="en-US" b="1" dirty="0">
                <a:latin typeface="Comic Sans MS" panose="030F0702030302020204" pitchFamily="66" charset="0"/>
              </a:rPr>
              <a:t>    Tell me, if you have understanding.</a:t>
            </a:r>
          </a:p>
        </p:txBody>
      </p:sp>
    </p:spTree>
    <p:extLst>
      <p:ext uri="{BB962C8B-B14F-4D97-AF65-F5344CB8AC3E}">
        <p14:creationId xmlns:p14="http://schemas.microsoft.com/office/powerpoint/2010/main" val="16298334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EB5399-1016-40BF-EBB0-8316F553DE3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FC7DB42-6C82-BC0A-3E05-6EDAE46B9EF5}"/>
              </a:ext>
            </a:extLst>
          </p:cNvPr>
          <p:cNvSpPr>
            <a:spLocks noGrp="1"/>
          </p:cNvSpPr>
          <p:nvPr>
            <p:ph type="title"/>
          </p:nvPr>
        </p:nvSpPr>
        <p:spPr>
          <a:solidFill>
            <a:srgbClr val="92D050"/>
          </a:solidFill>
        </p:spPr>
        <p:txBody>
          <a:bodyPr/>
          <a:lstStyle/>
          <a:p>
            <a:pPr algn="ctr"/>
            <a:br>
              <a:rPr lang="de-DE" b="1" dirty="0">
                <a:latin typeface="Comic Sans MS" panose="030F0702030302020204" pitchFamily="66" charset="0"/>
              </a:rPr>
            </a:br>
            <a:r>
              <a:rPr lang="de-DE" b="1" dirty="0">
                <a:latin typeface="Comic Sans MS" panose="030F0702030302020204" pitchFamily="66" charset="0"/>
              </a:rPr>
              <a:t>Psalm 139 v 1 - 3</a:t>
            </a:r>
          </a:p>
        </p:txBody>
      </p:sp>
      <p:sp>
        <p:nvSpPr>
          <p:cNvPr id="3" name="Content Placeholder 2">
            <a:extLst>
              <a:ext uri="{FF2B5EF4-FFF2-40B4-BE49-F238E27FC236}">
                <a16:creationId xmlns:a16="http://schemas.microsoft.com/office/drawing/2014/main" id="{52A229A3-6B75-08D1-744A-F9D43D5580C2}"/>
              </a:ext>
            </a:extLst>
          </p:cNvPr>
          <p:cNvSpPr>
            <a:spLocks noGrp="1"/>
          </p:cNvSpPr>
          <p:nvPr>
            <p:ph idx="1"/>
          </p:nvPr>
        </p:nvSpPr>
        <p:spPr>
          <a:solidFill>
            <a:schemeClr val="accent1">
              <a:lumMod val="40000"/>
              <a:lumOff val="60000"/>
            </a:schemeClr>
          </a:solidFill>
        </p:spPr>
        <p:txBody>
          <a:bodyPr/>
          <a:lstStyle/>
          <a:p>
            <a:pPr marL="0" indent="0">
              <a:buNone/>
            </a:pPr>
            <a:r>
              <a:rPr lang="en-US" b="1" dirty="0">
                <a:latin typeface="Comic Sans MS" panose="030F0702030302020204" pitchFamily="66" charset="0"/>
              </a:rPr>
              <a:t>O Lord, you have searched me and known me!</a:t>
            </a:r>
          </a:p>
          <a:p>
            <a:pPr marL="0" indent="0">
              <a:buNone/>
            </a:pPr>
            <a:r>
              <a:rPr lang="en-US" b="1" dirty="0">
                <a:latin typeface="Comic Sans MS" panose="030F0702030302020204" pitchFamily="66" charset="0"/>
              </a:rPr>
              <a:t>2 </a:t>
            </a:r>
          </a:p>
          <a:p>
            <a:pPr marL="0" indent="0">
              <a:buNone/>
            </a:pPr>
            <a:r>
              <a:rPr lang="en-US" b="1" dirty="0">
                <a:latin typeface="Comic Sans MS" panose="030F0702030302020204" pitchFamily="66" charset="0"/>
              </a:rPr>
              <a:t>You know when I sit down and when I rise up;</a:t>
            </a:r>
          </a:p>
          <a:p>
            <a:pPr marL="0" indent="0">
              <a:buNone/>
            </a:pPr>
            <a:r>
              <a:rPr lang="en-US" b="1" dirty="0">
                <a:latin typeface="Comic Sans MS" panose="030F0702030302020204" pitchFamily="66" charset="0"/>
              </a:rPr>
              <a:t>    you discern my thoughts from afar.</a:t>
            </a:r>
          </a:p>
          <a:p>
            <a:pPr marL="0" indent="0">
              <a:buNone/>
            </a:pPr>
            <a:r>
              <a:rPr lang="en-US" b="1" dirty="0">
                <a:latin typeface="Comic Sans MS" panose="030F0702030302020204" pitchFamily="66" charset="0"/>
              </a:rPr>
              <a:t>3 </a:t>
            </a:r>
          </a:p>
          <a:p>
            <a:pPr marL="0" indent="0">
              <a:buNone/>
            </a:pPr>
            <a:r>
              <a:rPr lang="en-US" b="1" dirty="0">
                <a:latin typeface="Comic Sans MS" panose="030F0702030302020204" pitchFamily="66" charset="0"/>
              </a:rPr>
              <a:t>You search out my path and my lying down</a:t>
            </a:r>
          </a:p>
          <a:p>
            <a:pPr marL="0" indent="0">
              <a:buNone/>
            </a:pPr>
            <a:r>
              <a:rPr lang="en-US" b="1" dirty="0">
                <a:latin typeface="Comic Sans MS" panose="030F0702030302020204" pitchFamily="66" charset="0"/>
              </a:rPr>
              <a:t>    and are acquainted with all my ways.</a:t>
            </a:r>
          </a:p>
        </p:txBody>
      </p:sp>
    </p:spTree>
    <p:extLst>
      <p:ext uri="{BB962C8B-B14F-4D97-AF65-F5344CB8AC3E}">
        <p14:creationId xmlns:p14="http://schemas.microsoft.com/office/powerpoint/2010/main" val="12584141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E7D710-6C84-7385-1818-5A2ED26CD90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64E8E91-7E9D-397C-4461-E120E11F1EE4}"/>
              </a:ext>
            </a:extLst>
          </p:cNvPr>
          <p:cNvSpPr>
            <a:spLocks noGrp="1"/>
          </p:cNvSpPr>
          <p:nvPr>
            <p:ph type="title"/>
          </p:nvPr>
        </p:nvSpPr>
        <p:spPr>
          <a:solidFill>
            <a:srgbClr val="92D050"/>
          </a:solidFill>
        </p:spPr>
        <p:txBody>
          <a:bodyPr/>
          <a:lstStyle/>
          <a:p>
            <a:pPr algn="ctr"/>
            <a:br>
              <a:rPr lang="de-DE" b="1" dirty="0">
                <a:latin typeface="Comic Sans MS" panose="030F0702030302020204" pitchFamily="66" charset="0"/>
              </a:rPr>
            </a:br>
            <a:r>
              <a:rPr lang="de-DE" b="1" dirty="0">
                <a:latin typeface="Comic Sans MS" panose="030F0702030302020204" pitchFamily="66" charset="0"/>
              </a:rPr>
              <a:t>Psalm 139 v 1 - 3</a:t>
            </a:r>
          </a:p>
        </p:txBody>
      </p:sp>
      <p:sp>
        <p:nvSpPr>
          <p:cNvPr id="3" name="Content Placeholder 2">
            <a:extLst>
              <a:ext uri="{FF2B5EF4-FFF2-40B4-BE49-F238E27FC236}">
                <a16:creationId xmlns:a16="http://schemas.microsoft.com/office/drawing/2014/main" id="{D5E77F79-50E3-2357-0241-061B1FEACCA4}"/>
              </a:ext>
            </a:extLst>
          </p:cNvPr>
          <p:cNvSpPr>
            <a:spLocks noGrp="1"/>
          </p:cNvSpPr>
          <p:nvPr>
            <p:ph idx="1"/>
          </p:nvPr>
        </p:nvSpPr>
        <p:spPr>
          <a:solidFill>
            <a:schemeClr val="accent1">
              <a:lumMod val="40000"/>
              <a:lumOff val="60000"/>
            </a:schemeClr>
          </a:solidFill>
        </p:spPr>
        <p:txBody>
          <a:bodyPr/>
          <a:lstStyle/>
          <a:p>
            <a:pPr marL="0" indent="0">
              <a:buNone/>
            </a:pPr>
            <a:r>
              <a:rPr lang="en-US" b="1" dirty="0">
                <a:latin typeface="Comic Sans MS" panose="030F0702030302020204" pitchFamily="66" charset="0"/>
              </a:rPr>
              <a:t>Even before a word is on my tongue,</a:t>
            </a:r>
          </a:p>
          <a:p>
            <a:pPr marL="0" indent="0">
              <a:buNone/>
            </a:pPr>
            <a:r>
              <a:rPr lang="en-US" b="1" dirty="0">
                <a:latin typeface="Comic Sans MS" panose="030F0702030302020204" pitchFamily="66" charset="0"/>
              </a:rPr>
              <a:t>    behold, O Lord, you know it altogether.</a:t>
            </a:r>
          </a:p>
          <a:p>
            <a:pPr marL="0" indent="0">
              <a:buNone/>
            </a:pPr>
            <a:r>
              <a:rPr lang="en-US" b="1" dirty="0">
                <a:latin typeface="Comic Sans MS" panose="030F0702030302020204" pitchFamily="66" charset="0"/>
              </a:rPr>
              <a:t>5 </a:t>
            </a:r>
          </a:p>
          <a:p>
            <a:pPr marL="0" indent="0">
              <a:buNone/>
            </a:pPr>
            <a:r>
              <a:rPr lang="en-US" b="1" dirty="0">
                <a:latin typeface="Comic Sans MS" panose="030F0702030302020204" pitchFamily="66" charset="0"/>
              </a:rPr>
              <a:t>You hem me in, behind and before,</a:t>
            </a:r>
          </a:p>
          <a:p>
            <a:pPr marL="0" indent="0">
              <a:buNone/>
            </a:pPr>
            <a:r>
              <a:rPr lang="en-US" b="1" dirty="0">
                <a:latin typeface="Comic Sans MS" panose="030F0702030302020204" pitchFamily="66" charset="0"/>
              </a:rPr>
              <a:t>    and lay your hand upon me.</a:t>
            </a:r>
          </a:p>
          <a:p>
            <a:pPr marL="0" indent="0">
              <a:buNone/>
            </a:pPr>
            <a:r>
              <a:rPr lang="en-US" b="1" dirty="0">
                <a:latin typeface="Comic Sans MS" panose="030F0702030302020204" pitchFamily="66" charset="0"/>
              </a:rPr>
              <a:t>6 </a:t>
            </a:r>
          </a:p>
          <a:p>
            <a:pPr marL="0" indent="0">
              <a:buNone/>
            </a:pPr>
            <a:r>
              <a:rPr lang="en-US" b="1" dirty="0">
                <a:latin typeface="Comic Sans MS" panose="030F0702030302020204" pitchFamily="66" charset="0"/>
              </a:rPr>
              <a:t>Such knowledge is too wonderful for me;</a:t>
            </a:r>
          </a:p>
          <a:p>
            <a:pPr marL="0" indent="0">
              <a:buNone/>
            </a:pPr>
            <a:r>
              <a:rPr lang="en-US" b="1" dirty="0">
                <a:latin typeface="Comic Sans MS" panose="030F0702030302020204" pitchFamily="66" charset="0"/>
              </a:rPr>
              <a:t>    it is high; I cannot attain it. </a:t>
            </a:r>
          </a:p>
        </p:txBody>
      </p:sp>
    </p:spTree>
    <p:extLst>
      <p:ext uri="{BB962C8B-B14F-4D97-AF65-F5344CB8AC3E}">
        <p14:creationId xmlns:p14="http://schemas.microsoft.com/office/powerpoint/2010/main" val="375444894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0F9890-B143-1430-11D9-39593D6A2DF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A963778-1F62-80FF-3492-B5CFBA154502}"/>
              </a:ext>
            </a:extLst>
          </p:cNvPr>
          <p:cNvSpPr>
            <a:spLocks noGrp="1"/>
          </p:cNvSpPr>
          <p:nvPr>
            <p:ph type="title"/>
          </p:nvPr>
        </p:nvSpPr>
        <p:spPr>
          <a:solidFill>
            <a:srgbClr val="92D050"/>
          </a:solidFill>
        </p:spPr>
        <p:txBody>
          <a:bodyPr/>
          <a:lstStyle/>
          <a:p>
            <a:pPr algn="ctr"/>
            <a:r>
              <a:rPr lang="de-DE" b="1" dirty="0">
                <a:latin typeface="Comic Sans MS" panose="030F0702030302020204" pitchFamily="66" charset="0"/>
              </a:rPr>
              <a:t>Psalm 37 v 23 - 25</a:t>
            </a:r>
            <a:endParaRPr lang="en-US" b="1" dirty="0">
              <a:latin typeface="Comic Sans MS" panose="030F0702030302020204" pitchFamily="66" charset="0"/>
            </a:endParaRPr>
          </a:p>
        </p:txBody>
      </p:sp>
      <p:sp>
        <p:nvSpPr>
          <p:cNvPr id="3" name="Content Placeholder 2">
            <a:extLst>
              <a:ext uri="{FF2B5EF4-FFF2-40B4-BE49-F238E27FC236}">
                <a16:creationId xmlns:a16="http://schemas.microsoft.com/office/drawing/2014/main" id="{DDF1AB49-01D2-AE1D-C831-1E3D4E9286FF}"/>
              </a:ext>
            </a:extLst>
          </p:cNvPr>
          <p:cNvSpPr>
            <a:spLocks noGrp="1"/>
          </p:cNvSpPr>
          <p:nvPr>
            <p:ph idx="1"/>
          </p:nvPr>
        </p:nvSpPr>
        <p:spPr>
          <a:solidFill>
            <a:schemeClr val="accent1">
              <a:lumMod val="40000"/>
              <a:lumOff val="60000"/>
            </a:schemeClr>
          </a:solidFill>
        </p:spPr>
        <p:txBody>
          <a:bodyPr>
            <a:normAutofit fontScale="92500" lnSpcReduction="20000"/>
          </a:bodyPr>
          <a:lstStyle/>
          <a:p>
            <a:pPr marL="0" indent="0">
              <a:buNone/>
            </a:pPr>
            <a:r>
              <a:rPr lang="en-US" b="1" dirty="0">
                <a:latin typeface="Comic Sans MS" panose="030F0702030302020204" pitchFamily="66" charset="0"/>
              </a:rPr>
              <a:t>23 </a:t>
            </a:r>
          </a:p>
          <a:p>
            <a:pPr marL="0" indent="0">
              <a:buNone/>
            </a:pPr>
            <a:r>
              <a:rPr lang="en-US" b="1" dirty="0">
                <a:latin typeface="Comic Sans MS" panose="030F0702030302020204" pitchFamily="66" charset="0"/>
              </a:rPr>
              <a:t>The steps of a man are established by the Lord,</a:t>
            </a:r>
          </a:p>
          <a:p>
            <a:pPr marL="0" indent="0">
              <a:buNone/>
            </a:pPr>
            <a:r>
              <a:rPr lang="en-US" b="1" dirty="0">
                <a:latin typeface="Comic Sans MS" panose="030F0702030302020204" pitchFamily="66" charset="0"/>
              </a:rPr>
              <a:t>    when he delights in his way;</a:t>
            </a:r>
          </a:p>
          <a:p>
            <a:pPr marL="0" indent="0">
              <a:buNone/>
            </a:pPr>
            <a:r>
              <a:rPr lang="en-US" b="1" dirty="0">
                <a:latin typeface="Comic Sans MS" panose="030F0702030302020204" pitchFamily="66" charset="0"/>
              </a:rPr>
              <a:t>24 </a:t>
            </a:r>
          </a:p>
          <a:p>
            <a:pPr marL="0" indent="0">
              <a:buNone/>
            </a:pPr>
            <a:r>
              <a:rPr lang="en-US" b="1" dirty="0">
                <a:latin typeface="Comic Sans MS" panose="030F0702030302020204" pitchFamily="66" charset="0"/>
              </a:rPr>
              <a:t>though he fall, he shall not be cast headlong,</a:t>
            </a:r>
          </a:p>
          <a:p>
            <a:pPr marL="0" indent="0">
              <a:buNone/>
            </a:pPr>
            <a:r>
              <a:rPr lang="en-US" b="1" dirty="0">
                <a:latin typeface="Comic Sans MS" panose="030F0702030302020204" pitchFamily="66" charset="0"/>
              </a:rPr>
              <a:t>    for the Lord upholds his hand.</a:t>
            </a:r>
          </a:p>
          <a:p>
            <a:pPr marL="0" indent="0">
              <a:buNone/>
            </a:pPr>
            <a:r>
              <a:rPr lang="en-US" b="1" dirty="0">
                <a:latin typeface="Comic Sans MS" panose="030F0702030302020204" pitchFamily="66" charset="0"/>
              </a:rPr>
              <a:t>25 </a:t>
            </a:r>
          </a:p>
          <a:p>
            <a:pPr marL="0" indent="0">
              <a:buNone/>
            </a:pPr>
            <a:r>
              <a:rPr lang="en-US" b="1" dirty="0">
                <a:latin typeface="Comic Sans MS" panose="030F0702030302020204" pitchFamily="66" charset="0"/>
              </a:rPr>
              <a:t>I have been young, and now am old,</a:t>
            </a:r>
          </a:p>
          <a:p>
            <a:pPr marL="0" indent="0">
              <a:buNone/>
            </a:pPr>
            <a:r>
              <a:rPr lang="en-US" b="1" dirty="0">
                <a:latin typeface="Comic Sans MS" panose="030F0702030302020204" pitchFamily="66" charset="0"/>
              </a:rPr>
              <a:t>    yet I have not seen the righteous forsaken</a:t>
            </a:r>
          </a:p>
          <a:p>
            <a:pPr marL="0" indent="0">
              <a:buNone/>
            </a:pPr>
            <a:r>
              <a:rPr lang="en-US" b="1" dirty="0">
                <a:latin typeface="Comic Sans MS" panose="030F0702030302020204" pitchFamily="66" charset="0"/>
              </a:rPr>
              <a:t>    or his children begging for bread. </a:t>
            </a:r>
          </a:p>
        </p:txBody>
      </p:sp>
    </p:spTree>
    <p:extLst>
      <p:ext uri="{BB962C8B-B14F-4D97-AF65-F5344CB8AC3E}">
        <p14:creationId xmlns:p14="http://schemas.microsoft.com/office/powerpoint/2010/main" val="169626052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87F253-0E87-1B0E-A108-13DE682D162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C2E0954-34C5-9763-D011-045595A37615}"/>
              </a:ext>
            </a:extLst>
          </p:cNvPr>
          <p:cNvSpPr>
            <a:spLocks noGrp="1"/>
          </p:cNvSpPr>
          <p:nvPr>
            <p:ph type="title"/>
          </p:nvPr>
        </p:nvSpPr>
        <p:spPr>
          <a:solidFill>
            <a:srgbClr val="92D050"/>
          </a:solidFill>
        </p:spPr>
        <p:txBody>
          <a:bodyPr/>
          <a:lstStyle/>
          <a:p>
            <a:pPr algn="ctr"/>
            <a:r>
              <a:rPr lang="de-DE" b="1" dirty="0">
                <a:latin typeface="Comic Sans MS" panose="030F0702030302020204" pitchFamily="66" charset="0"/>
              </a:rPr>
              <a:t>Daniel 3 v 16 - 18</a:t>
            </a:r>
            <a:endParaRPr lang="en-US" b="1" dirty="0">
              <a:latin typeface="Comic Sans MS" panose="030F0702030302020204" pitchFamily="66" charset="0"/>
            </a:endParaRPr>
          </a:p>
        </p:txBody>
      </p:sp>
      <p:sp>
        <p:nvSpPr>
          <p:cNvPr id="3" name="Content Placeholder 2">
            <a:extLst>
              <a:ext uri="{FF2B5EF4-FFF2-40B4-BE49-F238E27FC236}">
                <a16:creationId xmlns:a16="http://schemas.microsoft.com/office/drawing/2014/main" id="{B65DAD2E-3740-F13D-F48D-0250CA4A4E38}"/>
              </a:ext>
            </a:extLst>
          </p:cNvPr>
          <p:cNvSpPr>
            <a:spLocks noGrp="1"/>
          </p:cNvSpPr>
          <p:nvPr>
            <p:ph idx="1"/>
          </p:nvPr>
        </p:nvSpPr>
        <p:spPr>
          <a:solidFill>
            <a:schemeClr val="accent1">
              <a:lumMod val="40000"/>
              <a:lumOff val="60000"/>
            </a:schemeClr>
          </a:solidFill>
        </p:spPr>
        <p:txBody>
          <a:bodyPr>
            <a:normAutofit/>
          </a:bodyPr>
          <a:lstStyle/>
          <a:p>
            <a:pPr marL="0" indent="0">
              <a:buNone/>
            </a:pPr>
            <a:r>
              <a:rPr lang="en-US" b="1" dirty="0">
                <a:latin typeface="Comic Sans MS" panose="030F0702030302020204" pitchFamily="66" charset="0"/>
              </a:rPr>
              <a:t>16 Shadrach, Meshach, and Abednego answered and said to the king, “O Nebuchadnezzar, we have no need to answer you in this matter. 17 If this be so, our God whom we serve is able to deliver us from the burning fiery furnace, and he will deliver us out of your hand, O king.[d] 18 But if not, be it known to you, O king, that we will not serve your gods or worship the golden image that you have set up.” </a:t>
            </a:r>
          </a:p>
        </p:txBody>
      </p:sp>
    </p:spTree>
    <p:extLst>
      <p:ext uri="{BB962C8B-B14F-4D97-AF65-F5344CB8AC3E}">
        <p14:creationId xmlns:p14="http://schemas.microsoft.com/office/powerpoint/2010/main" val="367375484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5F3166-254F-B3D5-E46A-59E3E9F977A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004DB5D-C6E1-C409-6C88-18735BFF816E}"/>
              </a:ext>
            </a:extLst>
          </p:cNvPr>
          <p:cNvSpPr>
            <a:spLocks noGrp="1"/>
          </p:cNvSpPr>
          <p:nvPr>
            <p:ph type="title"/>
          </p:nvPr>
        </p:nvSpPr>
        <p:spPr>
          <a:solidFill>
            <a:srgbClr val="92D050"/>
          </a:solidFill>
        </p:spPr>
        <p:txBody>
          <a:bodyPr/>
          <a:lstStyle/>
          <a:p>
            <a:pPr algn="ctr"/>
            <a:r>
              <a:rPr lang="de-DE" b="1" dirty="0">
                <a:latin typeface="Comic Sans MS" panose="030F0702030302020204" pitchFamily="66" charset="0"/>
              </a:rPr>
              <a:t>Matthew 26 v 51 - 54</a:t>
            </a:r>
            <a:endParaRPr lang="en-US" b="1" dirty="0">
              <a:latin typeface="Comic Sans MS" panose="030F0702030302020204" pitchFamily="66" charset="0"/>
            </a:endParaRPr>
          </a:p>
        </p:txBody>
      </p:sp>
      <p:sp>
        <p:nvSpPr>
          <p:cNvPr id="3" name="Content Placeholder 2">
            <a:extLst>
              <a:ext uri="{FF2B5EF4-FFF2-40B4-BE49-F238E27FC236}">
                <a16:creationId xmlns:a16="http://schemas.microsoft.com/office/drawing/2014/main" id="{D05DA796-C7A0-2C22-5C4C-1C295684489B}"/>
              </a:ext>
            </a:extLst>
          </p:cNvPr>
          <p:cNvSpPr>
            <a:spLocks noGrp="1"/>
          </p:cNvSpPr>
          <p:nvPr>
            <p:ph idx="1"/>
          </p:nvPr>
        </p:nvSpPr>
        <p:spPr>
          <a:solidFill>
            <a:schemeClr val="accent1">
              <a:lumMod val="40000"/>
              <a:lumOff val="60000"/>
            </a:schemeClr>
          </a:solidFill>
        </p:spPr>
        <p:txBody>
          <a:bodyPr>
            <a:normAutofit/>
          </a:bodyPr>
          <a:lstStyle/>
          <a:p>
            <a:pPr marL="0" indent="0">
              <a:buNone/>
            </a:pPr>
            <a:r>
              <a:rPr lang="en-US" b="1" dirty="0">
                <a:latin typeface="Comic Sans MS" panose="030F0702030302020204" pitchFamily="66" charset="0"/>
              </a:rPr>
              <a:t> 51 And behold, one of those who were with Jesus stretched out his hand and drew his sword and struck the servant[g] of the high priest and cut off his ear. 52 Then Jesus said to him, “Put your sword back into its place. For all who take the sword will perish by the sword. 53 Do you think that I cannot appeal to my Father, and he will at once send me more than twelve legions of angels? 54 But how then should the Scriptures be fulfilled, that it must be so?” </a:t>
            </a:r>
          </a:p>
        </p:txBody>
      </p:sp>
    </p:spTree>
    <p:extLst>
      <p:ext uri="{BB962C8B-B14F-4D97-AF65-F5344CB8AC3E}">
        <p14:creationId xmlns:p14="http://schemas.microsoft.com/office/powerpoint/2010/main" val="427509539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25910B-4280-AFE8-3380-2FF61E39773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553AB59-D174-E4AB-C910-620175C7FE32}"/>
              </a:ext>
            </a:extLst>
          </p:cNvPr>
          <p:cNvSpPr>
            <a:spLocks noGrp="1"/>
          </p:cNvSpPr>
          <p:nvPr>
            <p:ph type="title"/>
          </p:nvPr>
        </p:nvSpPr>
        <p:spPr>
          <a:solidFill>
            <a:srgbClr val="92D050"/>
          </a:solidFill>
        </p:spPr>
        <p:txBody>
          <a:bodyPr/>
          <a:lstStyle/>
          <a:p>
            <a:pPr algn="ctr"/>
            <a:r>
              <a:rPr lang="de-DE" b="1" dirty="0">
                <a:latin typeface="Comic Sans MS" panose="030F0702030302020204" pitchFamily="66" charset="0"/>
              </a:rPr>
              <a:t>Matthew 6 v 33</a:t>
            </a:r>
            <a:endParaRPr lang="en-US" b="1" dirty="0">
              <a:latin typeface="Comic Sans MS" panose="030F0702030302020204" pitchFamily="66" charset="0"/>
            </a:endParaRPr>
          </a:p>
        </p:txBody>
      </p:sp>
      <p:sp>
        <p:nvSpPr>
          <p:cNvPr id="3" name="Content Placeholder 2">
            <a:extLst>
              <a:ext uri="{FF2B5EF4-FFF2-40B4-BE49-F238E27FC236}">
                <a16:creationId xmlns:a16="http://schemas.microsoft.com/office/drawing/2014/main" id="{77062ADD-8A7B-3B48-FAE9-BFC78B630B90}"/>
              </a:ext>
            </a:extLst>
          </p:cNvPr>
          <p:cNvSpPr>
            <a:spLocks noGrp="1"/>
          </p:cNvSpPr>
          <p:nvPr>
            <p:ph idx="1"/>
          </p:nvPr>
        </p:nvSpPr>
        <p:spPr>
          <a:solidFill>
            <a:schemeClr val="accent1">
              <a:lumMod val="40000"/>
              <a:lumOff val="60000"/>
            </a:schemeClr>
          </a:solidFill>
        </p:spPr>
        <p:txBody>
          <a:bodyPr>
            <a:normAutofit/>
          </a:bodyPr>
          <a:lstStyle/>
          <a:p>
            <a:pPr marL="0" indent="0">
              <a:buNone/>
            </a:pPr>
            <a:r>
              <a:rPr lang="en-US" b="1" dirty="0">
                <a:latin typeface="Comic Sans MS" panose="030F0702030302020204" pitchFamily="66" charset="0"/>
              </a:rPr>
              <a:t>But seek first the kingdom of God and his righteousness, and all these things will be added to you.</a:t>
            </a:r>
          </a:p>
        </p:txBody>
      </p:sp>
    </p:spTree>
    <p:extLst>
      <p:ext uri="{BB962C8B-B14F-4D97-AF65-F5344CB8AC3E}">
        <p14:creationId xmlns:p14="http://schemas.microsoft.com/office/powerpoint/2010/main" val="42554490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22</TotalTime>
  <Words>1409</Words>
  <Application>Microsoft Office PowerPoint</Application>
  <PresentationFormat>Widescreen</PresentationFormat>
  <Paragraphs>72</Paragraphs>
  <Slides>18</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18</vt:i4>
      </vt:variant>
    </vt:vector>
  </HeadingPairs>
  <TitlesOfParts>
    <vt:vector size="23" baseType="lpstr">
      <vt:lpstr>Aptos</vt:lpstr>
      <vt:lpstr>Aptos Display</vt:lpstr>
      <vt:lpstr>Arial</vt:lpstr>
      <vt:lpstr>Comic Sans MS</vt:lpstr>
      <vt:lpstr>Office Theme</vt:lpstr>
      <vt:lpstr>Anxiety</vt:lpstr>
      <vt:lpstr>Matthew 6 v 25 - 34</vt:lpstr>
      <vt:lpstr>Matthew 6 v 25 - 34</vt:lpstr>
      <vt:lpstr>Matthew 6 v 25 - 34</vt:lpstr>
      <vt:lpstr>Luke 10 v 38 - 42</vt:lpstr>
      <vt:lpstr>Matthew 6 v 22 - 23</vt:lpstr>
      <vt:lpstr>Genesis 16 v 10 - 13 </vt:lpstr>
      <vt:lpstr>Genesis 16 v 10 - 13</vt:lpstr>
      <vt:lpstr>Genesis 21 v 17 - 18</vt:lpstr>
      <vt:lpstr>1 Peter 5 v 5 - 7</vt:lpstr>
      <vt:lpstr>Luke 12 v 6 - 7</vt:lpstr>
      <vt:lpstr>Job 38 v 1 - </vt:lpstr>
      <vt:lpstr> Psalm 139 v 1 - 3</vt:lpstr>
      <vt:lpstr> Psalm 139 v 1 - 3</vt:lpstr>
      <vt:lpstr>Psalm 37 v 23 - 25</vt:lpstr>
      <vt:lpstr>Daniel 3 v 16 - 18</vt:lpstr>
      <vt:lpstr>Matthew 26 v 51 - 54</vt:lpstr>
      <vt:lpstr>Matthew 6 v 33</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Michael Collins</dc:creator>
  <cp:lastModifiedBy>Michael Collins</cp:lastModifiedBy>
  <cp:revision>2</cp:revision>
  <dcterms:created xsi:type="dcterms:W3CDTF">2026-09-24T12:26:17Z</dcterms:created>
  <dcterms:modified xsi:type="dcterms:W3CDTF">2026-10-17T18:22:02Z</dcterms:modified>
</cp:coreProperties>
</file>